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2"/>
  </p:notesMasterIdLst>
  <p:sldIdLst>
    <p:sldId id="256" r:id="rId2"/>
    <p:sldId id="311" r:id="rId3"/>
    <p:sldId id="261" r:id="rId4"/>
    <p:sldId id="312" r:id="rId5"/>
    <p:sldId id="313" r:id="rId6"/>
    <p:sldId id="314" r:id="rId7"/>
    <p:sldId id="315" r:id="rId8"/>
    <p:sldId id="292" r:id="rId9"/>
    <p:sldId id="316" r:id="rId10"/>
    <p:sldId id="273" r:id="rId11"/>
  </p:sldIdLst>
  <p:sldSz cx="9144000" cy="5143500" type="screen16x9"/>
  <p:notesSz cx="6858000" cy="9144000"/>
  <p:embeddedFontLst>
    <p:embeddedFont>
      <p:font typeface="Golos Text" panose="020B0604020202020204" charset="0"/>
      <p:regular r:id="rId13"/>
      <p:bold r:id="rId14"/>
    </p:embeddedFont>
    <p:embeddedFont>
      <p:font typeface="Nunito Light" pitchFamily="2" charset="0"/>
      <p:regular r:id="rId15"/>
      <p:italic r:id="rId16"/>
    </p:embeddedFont>
    <p:embeddedFont>
      <p:font typeface="Roboto Mono" panose="00000009000000000000" pitchFamily="49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B1FD"/>
    <a:srgbClr val="FBC9B3"/>
    <a:srgbClr val="C2ECD9"/>
    <a:srgbClr val="3D57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CB452D-F0D0-447D-BD41-0B51B441DA01}" v="145" dt="2025-04-28T14:04:52.315"/>
  </p1510:revLst>
</p1510:revInfo>
</file>

<file path=ppt/tableStyles.xml><?xml version="1.0" encoding="utf-8"?>
<a:tblStyleLst xmlns:a="http://schemas.openxmlformats.org/drawingml/2006/main" def="{C01582A3-1B62-4D75-BCD1-192A86510CD6}">
  <a:tblStyle styleId="{C01582A3-1B62-4D75-BCD1-192A86510C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1836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0" name="Google Shape;208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6" name="Google Shape;4566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7" name="Google Shape;4567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5">
          <a:extLst>
            <a:ext uri="{FF2B5EF4-FFF2-40B4-BE49-F238E27FC236}">
              <a16:creationId xmlns:a16="http://schemas.microsoft.com/office/drawing/2014/main" id="{5F34A31B-F424-89A1-2121-C98AA864D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6" name="Google Shape;4566;g51b1a71d38_3_0:notes">
            <a:extLst>
              <a:ext uri="{FF2B5EF4-FFF2-40B4-BE49-F238E27FC236}">
                <a16:creationId xmlns:a16="http://schemas.microsoft.com/office/drawing/2014/main" id="{A6F55193-4AD7-F00D-9DE8-4D40FF3368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7" name="Google Shape;4567;g51b1a71d38_3_0:notes">
            <a:extLst>
              <a:ext uri="{FF2B5EF4-FFF2-40B4-BE49-F238E27FC236}">
                <a16:creationId xmlns:a16="http://schemas.microsoft.com/office/drawing/2014/main" id="{5A18780F-930C-8F4E-C214-523321A0D9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961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" name="Google Shape;2389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0" name="Google Shape;2390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9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606650"/>
            <a:ext cx="5102700" cy="19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907400"/>
            <a:ext cx="2614800" cy="6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100325" y="87310"/>
            <a:ext cx="8943350" cy="4933531"/>
            <a:chOff x="100325" y="87310"/>
            <a:chExt cx="8943350" cy="4933531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100325" y="87310"/>
              <a:ext cx="3878450" cy="1094740"/>
              <a:chOff x="100325" y="87310"/>
              <a:chExt cx="3878450" cy="1094740"/>
            </a:xfrm>
          </p:grpSpPr>
          <p:grpSp>
            <p:nvGrpSpPr>
              <p:cNvPr id="14" name="Google Shape;14;p2"/>
              <p:cNvGrpSpPr/>
              <p:nvPr/>
            </p:nvGrpSpPr>
            <p:grpSpPr>
              <a:xfrm>
                <a:off x="2539675" y="122850"/>
                <a:ext cx="1439100" cy="504550"/>
                <a:chOff x="2539675" y="122850"/>
                <a:chExt cx="1439100" cy="504550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2539675" y="451600"/>
                  <a:ext cx="1439100" cy="1758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2539675" y="122850"/>
                  <a:ext cx="680700" cy="1758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" name="Google Shape;17;p2"/>
              <p:cNvGrpSpPr/>
              <p:nvPr/>
            </p:nvGrpSpPr>
            <p:grpSpPr>
              <a:xfrm>
                <a:off x="100325" y="87310"/>
                <a:ext cx="2142900" cy="1094740"/>
                <a:chOff x="100325" y="87310"/>
                <a:chExt cx="2142900" cy="1094740"/>
              </a:xfrm>
            </p:grpSpPr>
            <p:sp>
              <p:nvSpPr>
                <p:cNvPr id="18" name="Google Shape;18;p2"/>
                <p:cNvSpPr/>
                <p:nvPr/>
              </p:nvSpPr>
              <p:spPr>
                <a:xfrm>
                  <a:off x="243516" y="712638"/>
                  <a:ext cx="326400" cy="326400"/>
                </a:xfrm>
                <a:prstGeom prst="ellipse">
                  <a:avLst/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100325" y="569450"/>
                  <a:ext cx="612900" cy="612600"/>
                </a:xfrm>
                <a:prstGeom prst="donut">
                  <a:avLst>
                    <a:gd name="adj" fmla="val 10906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1826225" y="87310"/>
                  <a:ext cx="417000" cy="416700"/>
                </a:xfrm>
                <a:prstGeom prst="donut">
                  <a:avLst>
                    <a:gd name="adj" fmla="val 10906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 rot="-5400000">
                  <a:off x="1015400" y="-189515"/>
                  <a:ext cx="326396" cy="1296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4" h="14717" extrusionOk="0">
                      <a:moveTo>
                        <a:pt x="218" y="1"/>
                      </a:moveTo>
                      <a:cubicBezTo>
                        <a:pt x="168" y="1"/>
                        <a:pt x="117" y="20"/>
                        <a:pt x="79" y="59"/>
                      </a:cubicBezTo>
                      <a:cubicBezTo>
                        <a:pt x="1" y="136"/>
                        <a:pt x="1" y="261"/>
                        <a:pt x="79" y="338"/>
                      </a:cubicBezTo>
                      <a:lnTo>
                        <a:pt x="3308" y="3569"/>
                      </a:lnTo>
                      <a:lnTo>
                        <a:pt x="3308" y="14518"/>
                      </a:lnTo>
                      <a:cubicBezTo>
                        <a:pt x="3308" y="14628"/>
                        <a:pt x="3397" y="14717"/>
                        <a:pt x="3506" y="14717"/>
                      </a:cubicBezTo>
                      <a:cubicBezTo>
                        <a:pt x="3616" y="14717"/>
                        <a:pt x="3703" y="14628"/>
                        <a:pt x="3703" y="14518"/>
                      </a:cubicBezTo>
                      <a:lnTo>
                        <a:pt x="3703" y="3486"/>
                      </a:lnTo>
                      <a:cubicBezTo>
                        <a:pt x="3703" y="3434"/>
                        <a:pt x="3683" y="3383"/>
                        <a:pt x="3645" y="3347"/>
                      </a:cubicBezTo>
                      <a:lnTo>
                        <a:pt x="358" y="59"/>
                      </a:lnTo>
                      <a:cubicBezTo>
                        <a:pt x="319" y="20"/>
                        <a:pt x="269" y="1"/>
                        <a:pt x="218" y="1"/>
                      </a:cubicBezTo>
                      <a:close/>
                    </a:path>
                  </a:pathLst>
                </a:cu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" name="Google Shape;22;p2"/>
            <p:cNvGrpSpPr/>
            <p:nvPr/>
          </p:nvGrpSpPr>
          <p:grpSpPr>
            <a:xfrm>
              <a:off x="4471525" y="2224708"/>
              <a:ext cx="4572150" cy="2796132"/>
              <a:chOff x="4471525" y="2224708"/>
              <a:chExt cx="4572150" cy="2796132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6335737" y="4604000"/>
                <a:ext cx="14391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24;p2"/>
              <p:cNvGrpSpPr/>
              <p:nvPr/>
            </p:nvGrpSpPr>
            <p:grpSpPr>
              <a:xfrm>
                <a:off x="4471525" y="4603950"/>
                <a:ext cx="1344400" cy="271200"/>
                <a:chOff x="3686625" y="4603950"/>
                <a:chExt cx="1344400" cy="271200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 rot="-5400000">
                  <a:off x="3638925" y="4651650"/>
                  <a:ext cx="271200" cy="1758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 rot="-5400000">
                  <a:off x="3931075" y="4651650"/>
                  <a:ext cx="271200" cy="1758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 rot="-5400000">
                  <a:off x="4223225" y="4651650"/>
                  <a:ext cx="271200" cy="1758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 rot="-5400000">
                  <a:off x="4515375" y="4651650"/>
                  <a:ext cx="271200" cy="1758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 rot="-5400000">
                  <a:off x="4807525" y="4651650"/>
                  <a:ext cx="271200" cy="1758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" name="Google Shape;30;p2"/>
              <p:cNvGrpSpPr/>
              <p:nvPr/>
            </p:nvGrpSpPr>
            <p:grpSpPr>
              <a:xfrm>
                <a:off x="8293379" y="2224708"/>
                <a:ext cx="750296" cy="2796132"/>
                <a:chOff x="8293379" y="2224708"/>
                <a:chExt cx="750296" cy="2796132"/>
              </a:xfrm>
            </p:grpSpPr>
            <p:sp>
              <p:nvSpPr>
                <p:cNvPr id="31" name="Google Shape;31;p2"/>
                <p:cNvSpPr/>
                <p:nvPr/>
              </p:nvSpPr>
              <p:spPr>
                <a:xfrm>
                  <a:off x="8430775" y="4408241"/>
                  <a:ext cx="612900" cy="612600"/>
                </a:xfrm>
                <a:prstGeom prst="donut">
                  <a:avLst>
                    <a:gd name="adj" fmla="val 10906"/>
                  </a:avLst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293379" y="2224708"/>
                  <a:ext cx="326400" cy="326400"/>
                </a:xfrm>
                <a:prstGeom prst="ellipse">
                  <a:avLst/>
                </a:pr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 rot="5400000" flipH="1">
                  <a:off x="7659889" y="3325979"/>
                  <a:ext cx="1868166" cy="31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57" h="2786" extrusionOk="0">
                      <a:moveTo>
                        <a:pt x="154" y="0"/>
                      </a:moveTo>
                      <a:cubicBezTo>
                        <a:pt x="69" y="0"/>
                        <a:pt x="0" y="69"/>
                        <a:pt x="0" y="154"/>
                      </a:cubicBezTo>
                      <a:cubicBezTo>
                        <a:pt x="0" y="239"/>
                        <a:pt x="69" y="308"/>
                        <a:pt x="154" y="308"/>
                      </a:cubicBezTo>
                      <a:lnTo>
                        <a:pt x="5453" y="308"/>
                      </a:lnTo>
                      <a:lnTo>
                        <a:pt x="7886" y="2740"/>
                      </a:lnTo>
                      <a:cubicBezTo>
                        <a:pt x="7916" y="2769"/>
                        <a:pt x="7955" y="2785"/>
                        <a:pt x="7995" y="2785"/>
                      </a:cubicBezTo>
                      <a:lnTo>
                        <a:pt x="16503" y="2785"/>
                      </a:lnTo>
                      <a:cubicBezTo>
                        <a:pt x="16588" y="2785"/>
                        <a:pt x="16657" y="2717"/>
                        <a:pt x="16657" y="2632"/>
                      </a:cubicBezTo>
                      <a:cubicBezTo>
                        <a:pt x="16657" y="2547"/>
                        <a:pt x="16588" y="2478"/>
                        <a:pt x="16503" y="2478"/>
                      </a:cubicBezTo>
                      <a:lnTo>
                        <a:pt x="8059" y="2478"/>
                      </a:lnTo>
                      <a:lnTo>
                        <a:pt x="5626" y="45"/>
                      </a:lnTo>
                      <a:cubicBezTo>
                        <a:pt x="5598" y="16"/>
                        <a:pt x="5557" y="0"/>
                        <a:pt x="5517" y="0"/>
                      </a:cubicBezTo>
                      <a:close/>
                    </a:path>
                  </a:pathLst>
                </a:custGeom>
                <a:solidFill>
                  <a:srgbClr val="0054AC">
                    <a:alpha val="40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4" name="Google Shape;34;p2"/>
          <p:cNvGrpSpPr/>
          <p:nvPr/>
        </p:nvGrpSpPr>
        <p:grpSpPr>
          <a:xfrm>
            <a:off x="354895" y="174153"/>
            <a:ext cx="8618190" cy="4776951"/>
            <a:chOff x="354895" y="174153"/>
            <a:chExt cx="8618190" cy="4776951"/>
          </a:xfrm>
        </p:grpSpPr>
        <p:grpSp>
          <p:nvGrpSpPr>
            <p:cNvPr id="35" name="Google Shape;35;p2"/>
            <p:cNvGrpSpPr/>
            <p:nvPr/>
          </p:nvGrpSpPr>
          <p:grpSpPr>
            <a:xfrm>
              <a:off x="8650719" y="2843742"/>
              <a:ext cx="322367" cy="2107361"/>
              <a:chOff x="8650719" y="2843742"/>
              <a:chExt cx="322367" cy="2107361"/>
            </a:xfrm>
          </p:grpSpPr>
          <p:sp>
            <p:nvSpPr>
              <p:cNvPr id="36" name="Google Shape;36;p2"/>
              <p:cNvSpPr/>
              <p:nvPr/>
            </p:nvSpPr>
            <p:spPr>
              <a:xfrm>
                <a:off x="8829491" y="2933717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916983" y="3021261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739516" y="2843742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828237" y="4895001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3" y="0"/>
                      <a:pt x="1" y="243"/>
                      <a:pt x="1" y="542"/>
                    </a:cubicBezTo>
                    <a:cubicBezTo>
                      <a:pt x="1" y="841"/>
                      <a:pt x="243" y="1084"/>
                      <a:pt x="542" y="1084"/>
                    </a:cubicBezTo>
                    <a:cubicBezTo>
                      <a:pt x="841" y="1084"/>
                      <a:pt x="1085" y="841"/>
                      <a:pt x="1085" y="542"/>
                    </a:cubicBezTo>
                    <a:cubicBezTo>
                      <a:pt x="1085" y="243"/>
                      <a:pt x="841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8740693" y="4807457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2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3" y="1085"/>
                      <a:pt x="1085" y="842"/>
                      <a:pt x="1085" y="542"/>
                    </a:cubicBezTo>
                    <a:cubicBezTo>
                      <a:pt x="1085" y="243"/>
                      <a:pt x="843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650719" y="4717483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3" y="0"/>
                      <a:pt x="1" y="243"/>
                      <a:pt x="1" y="542"/>
                    </a:cubicBezTo>
                    <a:cubicBezTo>
                      <a:pt x="1" y="842"/>
                      <a:pt x="243" y="1084"/>
                      <a:pt x="542" y="1084"/>
                    </a:cubicBezTo>
                    <a:cubicBezTo>
                      <a:pt x="842" y="1084"/>
                      <a:pt x="1085" y="842"/>
                      <a:pt x="1085" y="542"/>
                    </a:cubicBezTo>
                    <a:cubicBezTo>
                      <a:pt x="1085" y="243"/>
                      <a:pt x="842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" name="Google Shape;42;p2"/>
            <p:cNvGrpSpPr/>
            <p:nvPr/>
          </p:nvGrpSpPr>
          <p:grpSpPr>
            <a:xfrm>
              <a:off x="354895" y="174153"/>
              <a:ext cx="3590656" cy="467100"/>
              <a:chOff x="354895" y="174153"/>
              <a:chExt cx="3590656" cy="467100"/>
            </a:xfrm>
          </p:grpSpPr>
          <p:sp>
            <p:nvSpPr>
              <p:cNvPr id="43" name="Google Shape;43;p2"/>
              <p:cNvSpPr/>
              <p:nvPr/>
            </p:nvSpPr>
            <p:spPr>
              <a:xfrm rot="-5400000">
                <a:off x="3890650" y="347762"/>
                <a:ext cx="54901" cy="5490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2" y="0"/>
                      <a:pt x="0" y="244"/>
                      <a:pt x="0" y="543"/>
                    </a:cubicBezTo>
                    <a:cubicBezTo>
                      <a:pt x="0" y="842"/>
                      <a:pt x="242" y="1085"/>
                      <a:pt x="542" y="1085"/>
                    </a:cubicBezTo>
                    <a:cubicBezTo>
                      <a:pt x="841" y="1085"/>
                      <a:pt x="1084" y="842"/>
                      <a:pt x="1084" y="543"/>
                    </a:cubicBezTo>
                    <a:cubicBezTo>
                      <a:pt x="1084" y="244"/>
                      <a:pt x="841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-5400000">
                <a:off x="3805034" y="262197"/>
                <a:ext cx="54901" cy="5490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1" y="243"/>
                      <a:pt x="1" y="542"/>
                    </a:cubicBezTo>
                    <a:cubicBezTo>
                      <a:pt x="1" y="841"/>
                      <a:pt x="244" y="1085"/>
                      <a:pt x="543" y="1085"/>
                    </a:cubicBezTo>
                    <a:cubicBezTo>
                      <a:pt x="842" y="1085"/>
                      <a:pt x="1085" y="841"/>
                      <a:pt x="1085" y="542"/>
                    </a:cubicBezTo>
                    <a:cubicBezTo>
                      <a:pt x="1085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-5400000">
                <a:off x="3716989" y="174153"/>
                <a:ext cx="54901" cy="5490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4" y="1"/>
                    </a:moveTo>
                    <a:cubicBezTo>
                      <a:pt x="243" y="1"/>
                      <a:pt x="1" y="243"/>
                      <a:pt x="1" y="542"/>
                    </a:cubicBezTo>
                    <a:cubicBezTo>
                      <a:pt x="1" y="842"/>
                      <a:pt x="243" y="1085"/>
                      <a:pt x="544" y="1085"/>
                    </a:cubicBezTo>
                    <a:cubicBezTo>
                      <a:pt x="843" y="1085"/>
                      <a:pt x="1085" y="842"/>
                      <a:pt x="1085" y="542"/>
                    </a:cubicBezTo>
                    <a:cubicBezTo>
                      <a:pt x="1085" y="243"/>
                      <a:pt x="843" y="1"/>
                      <a:pt x="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-5400000">
                <a:off x="528607" y="586352"/>
                <a:ext cx="54901" cy="5490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3" y="0"/>
                      <a:pt x="0" y="243"/>
                      <a:pt x="0" y="542"/>
                    </a:cubicBezTo>
                    <a:cubicBezTo>
                      <a:pt x="0" y="841"/>
                      <a:pt x="243" y="1084"/>
                      <a:pt x="542" y="1084"/>
                    </a:cubicBezTo>
                    <a:cubicBezTo>
                      <a:pt x="842" y="1084"/>
                      <a:pt x="1084" y="841"/>
                      <a:pt x="1084" y="542"/>
                    </a:cubicBezTo>
                    <a:cubicBezTo>
                      <a:pt x="1084" y="243"/>
                      <a:pt x="842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-5400000">
                <a:off x="442940" y="500686"/>
                <a:ext cx="54901" cy="5490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2" y="0"/>
                      <a:pt x="0" y="243"/>
                      <a:pt x="0" y="542"/>
                    </a:cubicBezTo>
                    <a:cubicBezTo>
                      <a:pt x="0" y="842"/>
                      <a:pt x="242" y="1084"/>
                      <a:pt x="542" y="1084"/>
                    </a:cubicBezTo>
                    <a:cubicBezTo>
                      <a:pt x="841" y="1084"/>
                      <a:pt x="1084" y="842"/>
                      <a:pt x="1084" y="542"/>
                    </a:cubicBezTo>
                    <a:cubicBezTo>
                      <a:pt x="1084" y="243"/>
                      <a:pt x="841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-5400000">
                <a:off x="354895" y="412642"/>
                <a:ext cx="54901" cy="5490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3" y="0"/>
                      <a:pt x="0" y="243"/>
                      <a:pt x="0" y="542"/>
                    </a:cubicBezTo>
                    <a:cubicBezTo>
                      <a:pt x="0" y="842"/>
                      <a:pt x="243" y="1084"/>
                      <a:pt x="542" y="1084"/>
                    </a:cubicBezTo>
                    <a:cubicBezTo>
                      <a:pt x="841" y="1084"/>
                      <a:pt x="1084" y="842"/>
                      <a:pt x="1084" y="542"/>
                    </a:cubicBezTo>
                    <a:cubicBezTo>
                      <a:pt x="1084" y="243"/>
                      <a:pt x="841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" name="Google Shape;49;p2"/>
          <p:cNvGrpSpPr/>
          <p:nvPr/>
        </p:nvGrpSpPr>
        <p:grpSpPr>
          <a:xfrm>
            <a:off x="100324" y="-76205"/>
            <a:ext cx="8709341" cy="5285373"/>
            <a:chOff x="100324" y="-76205"/>
            <a:chExt cx="8709341" cy="5285373"/>
          </a:xfrm>
        </p:grpSpPr>
        <p:grpSp>
          <p:nvGrpSpPr>
            <p:cNvPr id="50" name="Google Shape;50;p2"/>
            <p:cNvGrpSpPr/>
            <p:nvPr/>
          </p:nvGrpSpPr>
          <p:grpSpPr>
            <a:xfrm>
              <a:off x="100324" y="-76205"/>
              <a:ext cx="8709341" cy="5285373"/>
              <a:chOff x="100324" y="-76205"/>
              <a:chExt cx="8709341" cy="5285373"/>
            </a:xfrm>
          </p:grpSpPr>
          <p:grpSp>
            <p:nvGrpSpPr>
              <p:cNvPr id="51" name="Google Shape;51;p2"/>
              <p:cNvGrpSpPr/>
              <p:nvPr/>
            </p:nvGrpSpPr>
            <p:grpSpPr>
              <a:xfrm>
                <a:off x="5067578" y="3008023"/>
                <a:ext cx="3742087" cy="2201144"/>
                <a:chOff x="5067578" y="3008023"/>
                <a:chExt cx="3742087" cy="2201144"/>
              </a:xfrm>
            </p:grpSpPr>
            <p:sp>
              <p:nvSpPr>
                <p:cNvPr id="52" name="Google Shape;52;p2"/>
                <p:cNvSpPr/>
                <p:nvPr/>
              </p:nvSpPr>
              <p:spPr>
                <a:xfrm rot="-5400000">
                  <a:off x="5157949" y="4727478"/>
                  <a:ext cx="93940" cy="9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1567" extrusionOk="0">
                      <a:moveTo>
                        <a:pt x="783" y="1"/>
                      </a:moveTo>
                      <a:cubicBezTo>
                        <a:pt x="350" y="1"/>
                        <a:pt x="0" y="352"/>
                        <a:pt x="0" y="784"/>
                      </a:cubicBezTo>
                      <a:cubicBezTo>
                        <a:pt x="0" y="1216"/>
                        <a:pt x="350" y="1567"/>
                        <a:pt x="783" y="1567"/>
                      </a:cubicBezTo>
                      <a:cubicBezTo>
                        <a:pt x="1216" y="1567"/>
                        <a:pt x="1565" y="1216"/>
                        <a:pt x="1565" y="784"/>
                      </a:cubicBezTo>
                      <a:cubicBezTo>
                        <a:pt x="1565" y="352"/>
                        <a:pt x="1216" y="1"/>
                        <a:pt x="78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85725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 rot="-5400000">
                  <a:off x="5067608" y="4637075"/>
                  <a:ext cx="274683" cy="274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9" h="4580" extrusionOk="0">
                      <a:moveTo>
                        <a:pt x="2289" y="154"/>
                      </a:moveTo>
                      <a:cubicBezTo>
                        <a:pt x="3466" y="154"/>
                        <a:pt x="4425" y="1112"/>
                        <a:pt x="4425" y="2290"/>
                      </a:cubicBezTo>
                      <a:cubicBezTo>
                        <a:pt x="4425" y="3468"/>
                        <a:pt x="3466" y="4425"/>
                        <a:pt x="2289" y="4425"/>
                      </a:cubicBezTo>
                      <a:cubicBezTo>
                        <a:pt x="1111" y="4425"/>
                        <a:pt x="154" y="3468"/>
                        <a:pt x="154" y="2290"/>
                      </a:cubicBezTo>
                      <a:cubicBezTo>
                        <a:pt x="154" y="1113"/>
                        <a:pt x="1111" y="154"/>
                        <a:pt x="2289" y="154"/>
                      </a:cubicBezTo>
                      <a:close/>
                      <a:moveTo>
                        <a:pt x="2289" y="0"/>
                      </a:moveTo>
                      <a:cubicBezTo>
                        <a:pt x="1026" y="0"/>
                        <a:pt x="0" y="1028"/>
                        <a:pt x="0" y="2290"/>
                      </a:cubicBezTo>
                      <a:cubicBezTo>
                        <a:pt x="0" y="3552"/>
                        <a:pt x="1026" y="4579"/>
                        <a:pt x="2289" y="4579"/>
                      </a:cubicBezTo>
                      <a:cubicBezTo>
                        <a:pt x="3551" y="4579"/>
                        <a:pt x="4579" y="3552"/>
                        <a:pt x="4579" y="2290"/>
                      </a:cubicBezTo>
                      <a:cubicBezTo>
                        <a:pt x="4579" y="1028"/>
                        <a:pt x="3551" y="0"/>
                        <a:pt x="22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4" name="Google Shape;54;p2"/>
                <p:cNvGrpSpPr/>
                <p:nvPr/>
              </p:nvGrpSpPr>
              <p:grpSpPr>
                <a:xfrm>
                  <a:off x="6447540" y="3008023"/>
                  <a:ext cx="2362125" cy="2201144"/>
                  <a:chOff x="6447540" y="3008023"/>
                  <a:chExt cx="2362125" cy="2201144"/>
                </a:xfrm>
              </p:grpSpPr>
              <p:sp>
                <p:nvSpPr>
                  <p:cNvPr id="55" name="Google Shape;55;p2"/>
                  <p:cNvSpPr/>
                  <p:nvPr/>
                </p:nvSpPr>
                <p:spPr>
                  <a:xfrm>
                    <a:off x="6514917" y="4671306"/>
                    <a:ext cx="92712" cy="537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3" h="10402" extrusionOk="0">
                        <a:moveTo>
                          <a:pt x="1639" y="10402"/>
                        </a:moveTo>
                        <a:cubicBezTo>
                          <a:pt x="1554" y="10402"/>
                          <a:pt x="1485" y="10333"/>
                          <a:pt x="1485" y="10248"/>
                        </a:cubicBezTo>
                        <a:lnTo>
                          <a:pt x="1485" y="1703"/>
                        </a:lnTo>
                        <a:lnTo>
                          <a:pt x="61" y="279"/>
                        </a:lnTo>
                        <a:cubicBezTo>
                          <a:pt x="1" y="218"/>
                          <a:pt x="1" y="121"/>
                          <a:pt x="61" y="61"/>
                        </a:cubicBezTo>
                        <a:cubicBezTo>
                          <a:pt x="121" y="1"/>
                          <a:pt x="218" y="1"/>
                          <a:pt x="278" y="61"/>
                        </a:cubicBezTo>
                        <a:lnTo>
                          <a:pt x="1748" y="1531"/>
                        </a:lnTo>
                        <a:cubicBezTo>
                          <a:pt x="1776" y="1559"/>
                          <a:pt x="1793" y="1598"/>
                          <a:pt x="1793" y="1639"/>
                        </a:cubicBezTo>
                        <a:lnTo>
                          <a:pt x="1793" y="10248"/>
                        </a:lnTo>
                        <a:cubicBezTo>
                          <a:pt x="1793" y="10333"/>
                          <a:pt x="1724" y="10402"/>
                          <a:pt x="1639" y="10402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85725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" name="Google Shape;56;p2"/>
                  <p:cNvSpPr/>
                  <p:nvPr/>
                </p:nvSpPr>
                <p:spPr>
                  <a:xfrm>
                    <a:off x="7235176" y="4521142"/>
                    <a:ext cx="185061" cy="68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79" h="13306" extrusionOk="0">
                        <a:moveTo>
                          <a:pt x="2341" y="0"/>
                        </a:moveTo>
                        <a:cubicBezTo>
                          <a:pt x="1657" y="0"/>
                          <a:pt x="1104" y="555"/>
                          <a:pt x="1104" y="1237"/>
                        </a:cubicBezTo>
                        <a:cubicBezTo>
                          <a:pt x="1104" y="1875"/>
                          <a:pt x="1588" y="2393"/>
                          <a:pt x="2206" y="2462"/>
                        </a:cubicBezTo>
                        <a:lnTo>
                          <a:pt x="2206" y="5094"/>
                        </a:lnTo>
                        <a:lnTo>
                          <a:pt x="45" y="7256"/>
                        </a:lnTo>
                        <a:cubicBezTo>
                          <a:pt x="17" y="7285"/>
                          <a:pt x="0" y="7324"/>
                          <a:pt x="0" y="7365"/>
                        </a:cubicBezTo>
                        <a:lnTo>
                          <a:pt x="0" y="13152"/>
                        </a:lnTo>
                        <a:cubicBezTo>
                          <a:pt x="0" y="13237"/>
                          <a:pt x="69" y="13306"/>
                          <a:pt x="154" y="13306"/>
                        </a:cubicBezTo>
                        <a:cubicBezTo>
                          <a:pt x="239" y="13306"/>
                          <a:pt x="307" y="13237"/>
                          <a:pt x="307" y="13152"/>
                        </a:cubicBezTo>
                        <a:lnTo>
                          <a:pt x="307" y="7429"/>
                        </a:lnTo>
                        <a:lnTo>
                          <a:pt x="2468" y="5267"/>
                        </a:lnTo>
                        <a:cubicBezTo>
                          <a:pt x="2498" y="5238"/>
                          <a:pt x="2513" y="5199"/>
                          <a:pt x="2513" y="5158"/>
                        </a:cubicBezTo>
                        <a:lnTo>
                          <a:pt x="2513" y="2457"/>
                        </a:lnTo>
                        <a:cubicBezTo>
                          <a:pt x="3115" y="2373"/>
                          <a:pt x="3578" y="1862"/>
                          <a:pt x="3578" y="1238"/>
                        </a:cubicBezTo>
                        <a:lnTo>
                          <a:pt x="3578" y="1237"/>
                        </a:lnTo>
                        <a:cubicBezTo>
                          <a:pt x="3578" y="555"/>
                          <a:pt x="3024" y="0"/>
                          <a:pt x="234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85725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" name="Google Shape;57;p2"/>
                  <p:cNvSpPr/>
                  <p:nvPr/>
                </p:nvSpPr>
                <p:spPr>
                  <a:xfrm>
                    <a:off x="7329236" y="4558166"/>
                    <a:ext cx="53983" cy="539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4" h="1043" extrusionOk="0">
                        <a:moveTo>
                          <a:pt x="522" y="1"/>
                        </a:moveTo>
                        <a:cubicBezTo>
                          <a:pt x="234" y="1"/>
                          <a:pt x="0" y="233"/>
                          <a:pt x="0" y="521"/>
                        </a:cubicBezTo>
                        <a:cubicBezTo>
                          <a:pt x="0" y="809"/>
                          <a:pt x="234" y="1042"/>
                          <a:pt x="522" y="1042"/>
                        </a:cubicBezTo>
                        <a:cubicBezTo>
                          <a:pt x="810" y="1042"/>
                          <a:pt x="1043" y="809"/>
                          <a:pt x="1043" y="521"/>
                        </a:cubicBezTo>
                        <a:cubicBezTo>
                          <a:pt x="1043" y="233"/>
                          <a:pt x="810" y="1"/>
                          <a:pt x="522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" name="Google Shape;58;p2"/>
                  <p:cNvSpPr/>
                  <p:nvPr/>
                </p:nvSpPr>
                <p:spPr>
                  <a:xfrm>
                    <a:off x="8356648" y="3008023"/>
                    <a:ext cx="448769" cy="21637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79" h="41846" extrusionOk="0">
                        <a:moveTo>
                          <a:pt x="4204" y="1"/>
                        </a:moveTo>
                        <a:cubicBezTo>
                          <a:pt x="3521" y="1"/>
                          <a:pt x="2966" y="554"/>
                          <a:pt x="2966" y="1237"/>
                        </a:cubicBezTo>
                        <a:cubicBezTo>
                          <a:pt x="2966" y="1921"/>
                          <a:pt x="3521" y="2475"/>
                          <a:pt x="4204" y="2475"/>
                        </a:cubicBezTo>
                        <a:cubicBezTo>
                          <a:pt x="4482" y="2475"/>
                          <a:pt x="4736" y="2381"/>
                          <a:pt x="4943" y="2226"/>
                        </a:cubicBezTo>
                        <a:lnTo>
                          <a:pt x="8371" y="5654"/>
                        </a:lnTo>
                        <a:lnTo>
                          <a:pt x="8371" y="15908"/>
                        </a:lnTo>
                        <a:lnTo>
                          <a:pt x="6318" y="17962"/>
                        </a:lnTo>
                        <a:cubicBezTo>
                          <a:pt x="6289" y="17990"/>
                          <a:pt x="6273" y="18029"/>
                          <a:pt x="6273" y="18070"/>
                        </a:cubicBezTo>
                        <a:lnTo>
                          <a:pt x="6273" y="28208"/>
                        </a:lnTo>
                        <a:lnTo>
                          <a:pt x="3244" y="31238"/>
                        </a:lnTo>
                        <a:cubicBezTo>
                          <a:pt x="3215" y="31266"/>
                          <a:pt x="3198" y="31305"/>
                          <a:pt x="3198" y="31346"/>
                        </a:cubicBezTo>
                        <a:lnTo>
                          <a:pt x="3198" y="38444"/>
                        </a:lnTo>
                        <a:lnTo>
                          <a:pt x="61" y="41583"/>
                        </a:lnTo>
                        <a:cubicBezTo>
                          <a:pt x="0" y="41642"/>
                          <a:pt x="0" y="41740"/>
                          <a:pt x="61" y="41799"/>
                        </a:cubicBezTo>
                        <a:cubicBezTo>
                          <a:pt x="90" y="41830"/>
                          <a:pt x="129" y="41845"/>
                          <a:pt x="169" y="41845"/>
                        </a:cubicBezTo>
                        <a:cubicBezTo>
                          <a:pt x="208" y="41845"/>
                          <a:pt x="247" y="41830"/>
                          <a:pt x="278" y="41799"/>
                        </a:cubicBezTo>
                        <a:lnTo>
                          <a:pt x="3462" y="38617"/>
                        </a:lnTo>
                        <a:cubicBezTo>
                          <a:pt x="3490" y="38587"/>
                          <a:pt x="3507" y="38548"/>
                          <a:pt x="3507" y="38508"/>
                        </a:cubicBezTo>
                        <a:lnTo>
                          <a:pt x="3507" y="31409"/>
                        </a:lnTo>
                        <a:lnTo>
                          <a:pt x="6535" y="28379"/>
                        </a:lnTo>
                        <a:cubicBezTo>
                          <a:pt x="6565" y="28351"/>
                          <a:pt x="6580" y="28312"/>
                          <a:pt x="6580" y="28270"/>
                        </a:cubicBezTo>
                        <a:lnTo>
                          <a:pt x="6580" y="18134"/>
                        </a:lnTo>
                        <a:lnTo>
                          <a:pt x="8634" y="16081"/>
                        </a:lnTo>
                        <a:cubicBezTo>
                          <a:pt x="8662" y="16051"/>
                          <a:pt x="8679" y="16013"/>
                          <a:pt x="8679" y="15972"/>
                        </a:cubicBezTo>
                        <a:lnTo>
                          <a:pt x="8679" y="5590"/>
                        </a:lnTo>
                        <a:cubicBezTo>
                          <a:pt x="8679" y="5550"/>
                          <a:pt x="8662" y="5511"/>
                          <a:pt x="8634" y="5481"/>
                        </a:cubicBezTo>
                        <a:lnTo>
                          <a:pt x="8634" y="5483"/>
                        </a:lnTo>
                        <a:lnTo>
                          <a:pt x="5163" y="2012"/>
                        </a:lnTo>
                        <a:cubicBezTo>
                          <a:pt x="5334" y="1799"/>
                          <a:pt x="5442" y="1532"/>
                          <a:pt x="5442" y="1237"/>
                        </a:cubicBezTo>
                        <a:cubicBezTo>
                          <a:pt x="5442" y="554"/>
                          <a:pt x="4887" y="1"/>
                          <a:pt x="42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85725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59;p2"/>
                  <p:cNvSpPr/>
                  <p:nvPr/>
                </p:nvSpPr>
                <p:spPr>
                  <a:xfrm>
                    <a:off x="7124674" y="4785325"/>
                    <a:ext cx="236820" cy="2368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80" h="4580" extrusionOk="0">
                        <a:moveTo>
                          <a:pt x="2291" y="154"/>
                        </a:moveTo>
                        <a:cubicBezTo>
                          <a:pt x="3468" y="154"/>
                          <a:pt x="4426" y="1113"/>
                          <a:pt x="4426" y="2290"/>
                        </a:cubicBezTo>
                        <a:cubicBezTo>
                          <a:pt x="4426" y="3468"/>
                          <a:pt x="3468" y="4427"/>
                          <a:pt x="2291" y="4427"/>
                        </a:cubicBezTo>
                        <a:cubicBezTo>
                          <a:pt x="1113" y="4427"/>
                          <a:pt x="155" y="3468"/>
                          <a:pt x="155" y="2290"/>
                        </a:cubicBezTo>
                        <a:cubicBezTo>
                          <a:pt x="155" y="1113"/>
                          <a:pt x="1113" y="154"/>
                          <a:pt x="2291" y="154"/>
                        </a:cubicBezTo>
                        <a:close/>
                        <a:moveTo>
                          <a:pt x="2291" y="1"/>
                        </a:moveTo>
                        <a:cubicBezTo>
                          <a:pt x="1028" y="1"/>
                          <a:pt x="1" y="1028"/>
                          <a:pt x="1" y="2290"/>
                        </a:cubicBezTo>
                        <a:cubicBezTo>
                          <a:pt x="1" y="3553"/>
                          <a:pt x="1028" y="4579"/>
                          <a:pt x="2291" y="4579"/>
                        </a:cubicBezTo>
                        <a:cubicBezTo>
                          <a:pt x="3553" y="4579"/>
                          <a:pt x="4579" y="3553"/>
                          <a:pt x="4579" y="2290"/>
                        </a:cubicBezTo>
                        <a:cubicBezTo>
                          <a:pt x="4579" y="1028"/>
                          <a:pt x="3553" y="1"/>
                          <a:pt x="229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85725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60;p2"/>
                  <p:cNvSpPr/>
                  <p:nvPr/>
                </p:nvSpPr>
                <p:spPr>
                  <a:xfrm>
                    <a:off x="8650719" y="3901923"/>
                    <a:ext cx="80974" cy="810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66" h="1567" extrusionOk="0">
                        <a:moveTo>
                          <a:pt x="783" y="1"/>
                        </a:moveTo>
                        <a:cubicBezTo>
                          <a:pt x="351" y="1"/>
                          <a:pt x="1" y="351"/>
                          <a:pt x="1" y="783"/>
                        </a:cubicBezTo>
                        <a:cubicBezTo>
                          <a:pt x="1" y="1216"/>
                          <a:pt x="351" y="1566"/>
                          <a:pt x="783" y="1566"/>
                        </a:cubicBezTo>
                        <a:cubicBezTo>
                          <a:pt x="1216" y="1566"/>
                          <a:pt x="1566" y="1216"/>
                          <a:pt x="1566" y="783"/>
                        </a:cubicBezTo>
                        <a:cubicBezTo>
                          <a:pt x="1566" y="351"/>
                          <a:pt x="1216" y="1"/>
                          <a:pt x="78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>
                    <a:off x="8572845" y="3823997"/>
                    <a:ext cx="236820" cy="2368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80" h="4580" extrusionOk="0">
                        <a:moveTo>
                          <a:pt x="2289" y="154"/>
                        </a:moveTo>
                        <a:cubicBezTo>
                          <a:pt x="3467" y="154"/>
                          <a:pt x="4426" y="1113"/>
                          <a:pt x="4426" y="2290"/>
                        </a:cubicBezTo>
                        <a:cubicBezTo>
                          <a:pt x="4426" y="3468"/>
                          <a:pt x="3467" y="4426"/>
                          <a:pt x="2289" y="4426"/>
                        </a:cubicBezTo>
                        <a:cubicBezTo>
                          <a:pt x="1112" y="4426"/>
                          <a:pt x="154" y="3468"/>
                          <a:pt x="154" y="2290"/>
                        </a:cubicBezTo>
                        <a:cubicBezTo>
                          <a:pt x="154" y="1113"/>
                          <a:pt x="1112" y="154"/>
                          <a:pt x="2289" y="154"/>
                        </a:cubicBezTo>
                        <a:close/>
                        <a:moveTo>
                          <a:pt x="2289" y="1"/>
                        </a:moveTo>
                        <a:cubicBezTo>
                          <a:pt x="1028" y="1"/>
                          <a:pt x="1" y="1028"/>
                          <a:pt x="1" y="2290"/>
                        </a:cubicBezTo>
                        <a:cubicBezTo>
                          <a:pt x="1" y="3552"/>
                          <a:pt x="1028" y="4579"/>
                          <a:pt x="2289" y="4579"/>
                        </a:cubicBezTo>
                        <a:cubicBezTo>
                          <a:pt x="3552" y="4579"/>
                          <a:pt x="4579" y="3553"/>
                          <a:pt x="4579" y="2290"/>
                        </a:cubicBezTo>
                        <a:cubicBezTo>
                          <a:pt x="4579" y="1028"/>
                          <a:pt x="3552" y="1"/>
                          <a:pt x="228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85725" dist="19050" dir="5400000" algn="bl" rotWithShape="0">
                      <a:schemeClr val="dk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>
                    <a:off x="6447540" y="4616081"/>
                    <a:ext cx="128028" cy="1279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6" h="2475" extrusionOk="0">
                        <a:moveTo>
                          <a:pt x="1237" y="0"/>
                        </a:moveTo>
                        <a:cubicBezTo>
                          <a:pt x="555" y="0"/>
                          <a:pt x="1" y="555"/>
                          <a:pt x="1" y="1238"/>
                        </a:cubicBezTo>
                        <a:cubicBezTo>
                          <a:pt x="1" y="1921"/>
                          <a:pt x="555" y="2474"/>
                          <a:pt x="1237" y="2474"/>
                        </a:cubicBezTo>
                        <a:cubicBezTo>
                          <a:pt x="1921" y="2474"/>
                          <a:pt x="2475" y="1921"/>
                          <a:pt x="2475" y="1238"/>
                        </a:cubicBezTo>
                        <a:cubicBezTo>
                          <a:pt x="2475" y="555"/>
                          <a:pt x="1921" y="0"/>
                          <a:pt x="123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>
                    <a:off x="6484616" y="4653104"/>
                    <a:ext cx="53879" cy="53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2" h="1044" extrusionOk="0">
                        <a:moveTo>
                          <a:pt x="522" y="1"/>
                        </a:moveTo>
                        <a:cubicBezTo>
                          <a:pt x="233" y="1"/>
                          <a:pt x="0" y="235"/>
                          <a:pt x="0" y="522"/>
                        </a:cubicBezTo>
                        <a:cubicBezTo>
                          <a:pt x="0" y="809"/>
                          <a:pt x="233" y="1043"/>
                          <a:pt x="522" y="1043"/>
                        </a:cubicBezTo>
                        <a:cubicBezTo>
                          <a:pt x="809" y="1043"/>
                          <a:pt x="1042" y="809"/>
                          <a:pt x="1042" y="522"/>
                        </a:cubicBezTo>
                        <a:cubicBezTo>
                          <a:pt x="1042" y="233"/>
                          <a:pt x="809" y="1"/>
                          <a:pt x="522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4" name="Google Shape;64;p2"/>
              <p:cNvGrpSpPr/>
              <p:nvPr/>
            </p:nvGrpSpPr>
            <p:grpSpPr>
              <a:xfrm>
                <a:off x="100324" y="-76205"/>
                <a:ext cx="4075198" cy="588124"/>
                <a:chOff x="100324" y="-76205"/>
                <a:chExt cx="4075198" cy="588124"/>
              </a:xfrm>
            </p:grpSpPr>
            <p:sp>
              <p:nvSpPr>
                <p:cNvPr id="65" name="Google Shape;65;p2"/>
                <p:cNvSpPr/>
                <p:nvPr/>
              </p:nvSpPr>
              <p:spPr>
                <a:xfrm rot="-5400000">
                  <a:off x="87119" y="45083"/>
                  <a:ext cx="396046" cy="155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27" h="3065" extrusionOk="0">
                      <a:moveTo>
                        <a:pt x="7673" y="3065"/>
                      </a:moveTo>
                      <a:lnTo>
                        <a:pt x="2911" y="3065"/>
                      </a:lnTo>
                      <a:cubicBezTo>
                        <a:pt x="2871" y="3065"/>
                        <a:pt x="2832" y="3048"/>
                        <a:pt x="2802" y="3020"/>
                      </a:cubicBezTo>
                      <a:lnTo>
                        <a:pt x="61" y="278"/>
                      </a:lnTo>
                      <a:cubicBezTo>
                        <a:pt x="1" y="218"/>
                        <a:pt x="1" y="121"/>
                        <a:pt x="61" y="61"/>
                      </a:cubicBezTo>
                      <a:cubicBezTo>
                        <a:pt x="121" y="1"/>
                        <a:pt x="218" y="1"/>
                        <a:pt x="279" y="61"/>
                      </a:cubicBezTo>
                      <a:lnTo>
                        <a:pt x="2975" y="2757"/>
                      </a:lnTo>
                      <a:lnTo>
                        <a:pt x="7673" y="2757"/>
                      </a:lnTo>
                      <a:cubicBezTo>
                        <a:pt x="7758" y="2757"/>
                        <a:pt x="7827" y="2826"/>
                        <a:pt x="7827" y="2911"/>
                      </a:cubicBezTo>
                      <a:cubicBezTo>
                        <a:pt x="7827" y="2996"/>
                        <a:pt x="7758" y="3065"/>
                        <a:pt x="7673" y="306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 rot="-5400000">
                  <a:off x="3191587" y="83159"/>
                  <a:ext cx="498157" cy="179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5" h="3546" extrusionOk="0">
                      <a:moveTo>
                        <a:pt x="3348" y="1"/>
                      </a:moveTo>
                      <a:cubicBezTo>
                        <a:pt x="3307" y="1"/>
                        <a:pt x="3268" y="16"/>
                        <a:pt x="3239" y="46"/>
                      </a:cubicBezTo>
                      <a:lnTo>
                        <a:pt x="1970" y="1314"/>
                      </a:lnTo>
                      <a:cubicBezTo>
                        <a:pt x="1765" y="1163"/>
                        <a:pt x="1513" y="1070"/>
                        <a:pt x="1238" y="1070"/>
                      </a:cubicBezTo>
                      <a:cubicBezTo>
                        <a:pt x="555" y="1070"/>
                        <a:pt x="0" y="1624"/>
                        <a:pt x="0" y="2307"/>
                      </a:cubicBezTo>
                      <a:cubicBezTo>
                        <a:pt x="0" y="2991"/>
                        <a:pt x="555" y="3545"/>
                        <a:pt x="1238" y="3545"/>
                      </a:cubicBezTo>
                      <a:cubicBezTo>
                        <a:pt x="1921" y="3545"/>
                        <a:pt x="2476" y="2991"/>
                        <a:pt x="2476" y="2307"/>
                      </a:cubicBezTo>
                      <a:cubicBezTo>
                        <a:pt x="2476" y="2011"/>
                        <a:pt x="2366" y="1741"/>
                        <a:pt x="2192" y="1528"/>
                      </a:cubicBezTo>
                      <a:lnTo>
                        <a:pt x="3412" y="308"/>
                      </a:lnTo>
                      <a:lnTo>
                        <a:pt x="6929" y="308"/>
                      </a:lnTo>
                      <a:lnTo>
                        <a:pt x="9566" y="2945"/>
                      </a:lnTo>
                      <a:cubicBezTo>
                        <a:pt x="9597" y="2975"/>
                        <a:pt x="9636" y="2991"/>
                        <a:pt x="9675" y="2991"/>
                      </a:cubicBezTo>
                      <a:cubicBezTo>
                        <a:pt x="9715" y="2991"/>
                        <a:pt x="9754" y="2975"/>
                        <a:pt x="9784" y="2945"/>
                      </a:cubicBezTo>
                      <a:cubicBezTo>
                        <a:pt x="9844" y="2885"/>
                        <a:pt x="9844" y="2787"/>
                        <a:pt x="9784" y="2728"/>
                      </a:cubicBezTo>
                      <a:lnTo>
                        <a:pt x="7101" y="46"/>
                      </a:lnTo>
                      <a:cubicBezTo>
                        <a:pt x="7073" y="16"/>
                        <a:pt x="7034" y="1"/>
                        <a:pt x="69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 rot="-5400000">
                  <a:off x="3441299" y="332921"/>
                  <a:ext cx="52826" cy="52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43" extrusionOk="0">
                      <a:moveTo>
                        <a:pt x="522" y="0"/>
                      </a:moveTo>
                      <a:cubicBezTo>
                        <a:pt x="233" y="0"/>
                        <a:pt x="0" y="234"/>
                        <a:pt x="0" y="521"/>
                      </a:cubicBezTo>
                      <a:cubicBezTo>
                        <a:pt x="0" y="810"/>
                        <a:pt x="235" y="1043"/>
                        <a:pt x="522" y="1043"/>
                      </a:cubicBezTo>
                      <a:cubicBezTo>
                        <a:pt x="809" y="1043"/>
                        <a:pt x="1043" y="810"/>
                        <a:pt x="1043" y="521"/>
                      </a:cubicBezTo>
                      <a:cubicBezTo>
                        <a:pt x="1043" y="234"/>
                        <a:pt x="809" y="0"/>
                        <a:pt x="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 rot="-5400000">
                  <a:off x="2957105" y="96821"/>
                  <a:ext cx="497347" cy="152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9" h="3022" extrusionOk="0">
                      <a:moveTo>
                        <a:pt x="1238" y="1"/>
                      </a:moveTo>
                      <a:cubicBezTo>
                        <a:pt x="555" y="1"/>
                        <a:pt x="0" y="555"/>
                        <a:pt x="0" y="1239"/>
                      </a:cubicBezTo>
                      <a:cubicBezTo>
                        <a:pt x="0" y="1922"/>
                        <a:pt x="555" y="2475"/>
                        <a:pt x="1238" y="2475"/>
                      </a:cubicBezTo>
                      <a:cubicBezTo>
                        <a:pt x="1512" y="2475"/>
                        <a:pt x="1764" y="2383"/>
                        <a:pt x="1968" y="2232"/>
                      </a:cubicBezTo>
                      <a:lnTo>
                        <a:pt x="2713" y="2976"/>
                      </a:lnTo>
                      <a:cubicBezTo>
                        <a:pt x="2742" y="3005"/>
                        <a:pt x="2781" y="3021"/>
                        <a:pt x="2822" y="3021"/>
                      </a:cubicBezTo>
                      <a:lnTo>
                        <a:pt x="4763" y="3021"/>
                      </a:lnTo>
                      <a:cubicBezTo>
                        <a:pt x="4804" y="3021"/>
                        <a:pt x="4843" y="3005"/>
                        <a:pt x="4872" y="2976"/>
                      </a:cubicBezTo>
                      <a:lnTo>
                        <a:pt x="6539" y="1310"/>
                      </a:lnTo>
                      <a:lnTo>
                        <a:pt x="9675" y="1310"/>
                      </a:lnTo>
                      <a:cubicBezTo>
                        <a:pt x="9760" y="1310"/>
                        <a:pt x="9829" y="1241"/>
                        <a:pt x="9829" y="1156"/>
                      </a:cubicBezTo>
                      <a:cubicBezTo>
                        <a:pt x="9829" y="1071"/>
                        <a:pt x="9760" y="1002"/>
                        <a:pt x="9675" y="1002"/>
                      </a:cubicBezTo>
                      <a:lnTo>
                        <a:pt x="6475" y="1002"/>
                      </a:lnTo>
                      <a:cubicBezTo>
                        <a:pt x="6435" y="1002"/>
                        <a:pt x="6394" y="1019"/>
                        <a:pt x="6366" y="1047"/>
                      </a:cubicBezTo>
                      <a:lnTo>
                        <a:pt x="4700" y="2714"/>
                      </a:lnTo>
                      <a:lnTo>
                        <a:pt x="2885" y="2714"/>
                      </a:lnTo>
                      <a:lnTo>
                        <a:pt x="2191" y="2019"/>
                      </a:lnTo>
                      <a:cubicBezTo>
                        <a:pt x="2366" y="1805"/>
                        <a:pt x="2476" y="1535"/>
                        <a:pt x="2476" y="1239"/>
                      </a:cubicBezTo>
                      <a:cubicBezTo>
                        <a:pt x="2476" y="555"/>
                        <a:pt x="1921" y="1"/>
                        <a:pt x="123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 rot="-5400000">
                  <a:off x="3165602" y="332896"/>
                  <a:ext cx="52826" cy="52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44" extrusionOk="0">
                      <a:moveTo>
                        <a:pt x="522" y="0"/>
                      </a:moveTo>
                      <a:cubicBezTo>
                        <a:pt x="233" y="0"/>
                        <a:pt x="0" y="234"/>
                        <a:pt x="0" y="522"/>
                      </a:cubicBezTo>
                      <a:cubicBezTo>
                        <a:pt x="0" y="809"/>
                        <a:pt x="235" y="1043"/>
                        <a:pt x="522" y="1043"/>
                      </a:cubicBezTo>
                      <a:cubicBezTo>
                        <a:pt x="809" y="1043"/>
                        <a:pt x="1043" y="809"/>
                        <a:pt x="1043" y="522"/>
                      </a:cubicBezTo>
                      <a:cubicBezTo>
                        <a:pt x="1043" y="233"/>
                        <a:pt x="809" y="0"/>
                        <a:pt x="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 rot="-5400000">
                  <a:off x="1412929" y="85437"/>
                  <a:ext cx="587314" cy="26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7" h="5250" extrusionOk="0">
                      <a:moveTo>
                        <a:pt x="7737" y="0"/>
                      </a:moveTo>
                      <a:cubicBezTo>
                        <a:pt x="7697" y="0"/>
                        <a:pt x="7658" y="16"/>
                        <a:pt x="7629" y="45"/>
                      </a:cubicBezTo>
                      <a:lnTo>
                        <a:pt x="6105" y="1569"/>
                      </a:lnTo>
                      <a:lnTo>
                        <a:pt x="3503" y="1569"/>
                      </a:lnTo>
                      <a:cubicBezTo>
                        <a:pt x="3462" y="1569"/>
                        <a:pt x="3422" y="1584"/>
                        <a:pt x="3394" y="1614"/>
                      </a:cubicBezTo>
                      <a:lnTo>
                        <a:pt x="1980" y="3028"/>
                      </a:lnTo>
                      <a:cubicBezTo>
                        <a:pt x="1772" y="2871"/>
                        <a:pt x="1517" y="2775"/>
                        <a:pt x="1237" y="2775"/>
                      </a:cubicBezTo>
                      <a:cubicBezTo>
                        <a:pt x="553" y="2775"/>
                        <a:pt x="0" y="3328"/>
                        <a:pt x="0" y="4011"/>
                      </a:cubicBezTo>
                      <a:cubicBezTo>
                        <a:pt x="0" y="4695"/>
                        <a:pt x="553" y="5249"/>
                        <a:pt x="1237" y="5249"/>
                      </a:cubicBezTo>
                      <a:cubicBezTo>
                        <a:pt x="1920" y="5249"/>
                        <a:pt x="2474" y="4695"/>
                        <a:pt x="2474" y="4011"/>
                      </a:cubicBezTo>
                      <a:cubicBezTo>
                        <a:pt x="2474" y="3719"/>
                        <a:pt x="2369" y="3455"/>
                        <a:pt x="2199" y="3243"/>
                      </a:cubicBezTo>
                      <a:lnTo>
                        <a:pt x="3567" y="1876"/>
                      </a:lnTo>
                      <a:lnTo>
                        <a:pt x="6169" y="1876"/>
                      </a:lnTo>
                      <a:cubicBezTo>
                        <a:pt x="6209" y="1876"/>
                        <a:pt x="6248" y="1860"/>
                        <a:pt x="6277" y="1831"/>
                      </a:cubicBezTo>
                      <a:lnTo>
                        <a:pt x="7801" y="308"/>
                      </a:lnTo>
                      <a:lnTo>
                        <a:pt x="11453" y="308"/>
                      </a:lnTo>
                      <a:cubicBezTo>
                        <a:pt x="11538" y="308"/>
                        <a:pt x="11607" y="239"/>
                        <a:pt x="11607" y="154"/>
                      </a:cubicBezTo>
                      <a:cubicBezTo>
                        <a:pt x="11607" y="69"/>
                        <a:pt x="11538" y="0"/>
                        <a:pt x="1145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 rot="-5400000">
                  <a:off x="1750407" y="422964"/>
                  <a:ext cx="52725" cy="5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" h="1042" extrusionOk="0">
                      <a:moveTo>
                        <a:pt x="522" y="0"/>
                      </a:moveTo>
                      <a:cubicBezTo>
                        <a:pt x="233" y="0"/>
                        <a:pt x="0" y="233"/>
                        <a:pt x="0" y="520"/>
                      </a:cubicBezTo>
                      <a:cubicBezTo>
                        <a:pt x="0" y="809"/>
                        <a:pt x="233" y="1042"/>
                        <a:pt x="522" y="1042"/>
                      </a:cubicBezTo>
                      <a:cubicBezTo>
                        <a:pt x="809" y="1042"/>
                        <a:pt x="1042" y="809"/>
                        <a:pt x="1042" y="520"/>
                      </a:cubicBezTo>
                      <a:cubicBezTo>
                        <a:pt x="1042" y="233"/>
                        <a:pt x="809" y="0"/>
                        <a:pt x="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 rot="-5400000">
                  <a:off x="391379" y="26361"/>
                  <a:ext cx="400701" cy="19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9" h="3897" extrusionOk="0">
                      <a:moveTo>
                        <a:pt x="3870" y="0"/>
                      </a:moveTo>
                      <a:cubicBezTo>
                        <a:pt x="3828" y="0"/>
                        <a:pt x="3789" y="17"/>
                        <a:pt x="3761" y="45"/>
                      </a:cubicBezTo>
                      <a:lnTo>
                        <a:pt x="2062" y="1744"/>
                      </a:lnTo>
                      <a:cubicBezTo>
                        <a:pt x="1844" y="1545"/>
                        <a:pt x="1556" y="1421"/>
                        <a:pt x="1237" y="1421"/>
                      </a:cubicBezTo>
                      <a:cubicBezTo>
                        <a:pt x="554" y="1421"/>
                        <a:pt x="0" y="1976"/>
                        <a:pt x="0" y="2659"/>
                      </a:cubicBezTo>
                      <a:cubicBezTo>
                        <a:pt x="0" y="3342"/>
                        <a:pt x="554" y="3897"/>
                        <a:pt x="1237" y="3897"/>
                      </a:cubicBezTo>
                      <a:cubicBezTo>
                        <a:pt x="1920" y="3897"/>
                        <a:pt x="2475" y="3342"/>
                        <a:pt x="2475" y="2659"/>
                      </a:cubicBezTo>
                      <a:cubicBezTo>
                        <a:pt x="2475" y="2406"/>
                        <a:pt x="2398" y="2171"/>
                        <a:pt x="2267" y="1974"/>
                      </a:cubicBezTo>
                      <a:lnTo>
                        <a:pt x="3932" y="308"/>
                      </a:lnTo>
                      <a:lnTo>
                        <a:pt x="7765" y="308"/>
                      </a:lnTo>
                      <a:cubicBezTo>
                        <a:pt x="7850" y="308"/>
                        <a:pt x="7919" y="239"/>
                        <a:pt x="7919" y="154"/>
                      </a:cubicBezTo>
                      <a:cubicBezTo>
                        <a:pt x="7919" y="69"/>
                        <a:pt x="7850" y="0"/>
                        <a:pt x="776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 rot="-5400000">
                  <a:off x="601269" y="236300"/>
                  <a:ext cx="52826" cy="52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44" extrusionOk="0">
                      <a:moveTo>
                        <a:pt x="522" y="1"/>
                      </a:moveTo>
                      <a:cubicBezTo>
                        <a:pt x="235" y="1"/>
                        <a:pt x="1" y="233"/>
                        <a:pt x="1" y="522"/>
                      </a:cubicBezTo>
                      <a:cubicBezTo>
                        <a:pt x="1" y="809"/>
                        <a:pt x="235" y="1043"/>
                        <a:pt x="522" y="1043"/>
                      </a:cubicBezTo>
                      <a:cubicBezTo>
                        <a:pt x="810" y="1043"/>
                        <a:pt x="1043" y="809"/>
                        <a:pt x="1043" y="522"/>
                      </a:cubicBezTo>
                      <a:cubicBezTo>
                        <a:pt x="1043" y="233"/>
                        <a:pt x="810" y="1"/>
                        <a:pt x="5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 rot="-5400000">
                  <a:off x="176579" y="272429"/>
                  <a:ext cx="79240" cy="79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1566" extrusionOk="0">
                      <a:moveTo>
                        <a:pt x="783" y="0"/>
                      </a:moveTo>
                      <a:cubicBezTo>
                        <a:pt x="350" y="0"/>
                        <a:pt x="0" y="350"/>
                        <a:pt x="0" y="783"/>
                      </a:cubicBezTo>
                      <a:cubicBezTo>
                        <a:pt x="0" y="1215"/>
                        <a:pt x="350" y="1565"/>
                        <a:pt x="783" y="1565"/>
                      </a:cubicBezTo>
                      <a:cubicBezTo>
                        <a:pt x="1215" y="1565"/>
                        <a:pt x="1565" y="1215"/>
                        <a:pt x="1565" y="783"/>
                      </a:cubicBezTo>
                      <a:cubicBezTo>
                        <a:pt x="1565" y="350"/>
                        <a:pt x="1215" y="0"/>
                        <a:pt x="78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 rot="-5400000">
                  <a:off x="100350" y="196149"/>
                  <a:ext cx="231697" cy="231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9" h="4580" extrusionOk="0">
                      <a:moveTo>
                        <a:pt x="2289" y="155"/>
                      </a:moveTo>
                      <a:cubicBezTo>
                        <a:pt x="3466" y="155"/>
                        <a:pt x="4425" y="1112"/>
                        <a:pt x="4425" y="2290"/>
                      </a:cubicBezTo>
                      <a:cubicBezTo>
                        <a:pt x="4425" y="3467"/>
                        <a:pt x="3466" y="4426"/>
                        <a:pt x="2289" y="4426"/>
                      </a:cubicBezTo>
                      <a:cubicBezTo>
                        <a:pt x="1111" y="4426"/>
                        <a:pt x="154" y="3467"/>
                        <a:pt x="154" y="2290"/>
                      </a:cubicBezTo>
                      <a:cubicBezTo>
                        <a:pt x="154" y="1112"/>
                        <a:pt x="1111" y="155"/>
                        <a:pt x="2289" y="155"/>
                      </a:cubicBezTo>
                      <a:close/>
                      <a:moveTo>
                        <a:pt x="2289" y="1"/>
                      </a:moveTo>
                      <a:cubicBezTo>
                        <a:pt x="1026" y="1"/>
                        <a:pt x="0" y="1027"/>
                        <a:pt x="0" y="2290"/>
                      </a:cubicBezTo>
                      <a:cubicBezTo>
                        <a:pt x="0" y="3552"/>
                        <a:pt x="1026" y="4580"/>
                        <a:pt x="2289" y="4580"/>
                      </a:cubicBezTo>
                      <a:cubicBezTo>
                        <a:pt x="3551" y="4580"/>
                        <a:pt x="4579" y="3552"/>
                        <a:pt x="4579" y="2290"/>
                      </a:cubicBezTo>
                      <a:cubicBezTo>
                        <a:pt x="4579" y="1027"/>
                        <a:pt x="3551" y="1"/>
                        <a:pt x="228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 rot="-5400000">
                  <a:off x="908311" y="141695"/>
                  <a:ext cx="119821" cy="119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8" h="2368" extrusionOk="0">
                      <a:moveTo>
                        <a:pt x="1184" y="154"/>
                      </a:moveTo>
                      <a:cubicBezTo>
                        <a:pt x="1751" y="154"/>
                        <a:pt x="2214" y="616"/>
                        <a:pt x="2214" y="1184"/>
                      </a:cubicBezTo>
                      <a:cubicBezTo>
                        <a:pt x="2214" y="1751"/>
                        <a:pt x="1751" y="2213"/>
                        <a:pt x="1184" y="2213"/>
                      </a:cubicBezTo>
                      <a:cubicBezTo>
                        <a:pt x="617" y="2213"/>
                        <a:pt x="156" y="1751"/>
                        <a:pt x="156" y="1184"/>
                      </a:cubicBezTo>
                      <a:cubicBezTo>
                        <a:pt x="156" y="616"/>
                        <a:pt x="617" y="154"/>
                        <a:pt x="1184" y="154"/>
                      </a:cubicBezTo>
                      <a:close/>
                      <a:moveTo>
                        <a:pt x="1184" y="0"/>
                      </a:moveTo>
                      <a:cubicBezTo>
                        <a:pt x="531" y="0"/>
                        <a:pt x="1" y="531"/>
                        <a:pt x="1" y="1184"/>
                      </a:cubicBezTo>
                      <a:cubicBezTo>
                        <a:pt x="1" y="1836"/>
                        <a:pt x="531" y="2367"/>
                        <a:pt x="1184" y="2367"/>
                      </a:cubicBezTo>
                      <a:cubicBezTo>
                        <a:pt x="1837" y="2367"/>
                        <a:pt x="2367" y="1836"/>
                        <a:pt x="2367" y="1184"/>
                      </a:cubicBezTo>
                      <a:cubicBezTo>
                        <a:pt x="2367" y="531"/>
                        <a:pt x="1837" y="0"/>
                        <a:pt x="11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 rot="-5400000">
                  <a:off x="4055701" y="189669"/>
                  <a:ext cx="119821" cy="119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8" h="2368" extrusionOk="0">
                      <a:moveTo>
                        <a:pt x="1184" y="154"/>
                      </a:moveTo>
                      <a:cubicBezTo>
                        <a:pt x="1751" y="154"/>
                        <a:pt x="2214" y="617"/>
                        <a:pt x="2214" y="1184"/>
                      </a:cubicBezTo>
                      <a:cubicBezTo>
                        <a:pt x="2214" y="1751"/>
                        <a:pt x="1751" y="2212"/>
                        <a:pt x="1184" y="2212"/>
                      </a:cubicBezTo>
                      <a:cubicBezTo>
                        <a:pt x="616" y="2212"/>
                        <a:pt x="155" y="1751"/>
                        <a:pt x="155" y="1184"/>
                      </a:cubicBezTo>
                      <a:cubicBezTo>
                        <a:pt x="155" y="617"/>
                        <a:pt x="616" y="154"/>
                        <a:pt x="1184" y="154"/>
                      </a:cubicBezTo>
                      <a:close/>
                      <a:moveTo>
                        <a:pt x="1184" y="1"/>
                      </a:moveTo>
                      <a:cubicBezTo>
                        <a:pt x="531" y="1"/>
                        <a:pt x="0" y="531"/>
                        <a:pt x="0" y="1184"/>
                      </a:cubicBezTo>
                      <a:cubicBezTo>
                        <a:pt x="0" y="1837"/>
                        <a:pt x="531" y="2367"/>
                        <a:pt x="1184" y="2367"/>
                      </a:cubicBezTo>
                      <a:cubicBezTo>
                        <a:pt x="1836" y="2367"/>
                        <a:pt x="2367" y="1837"/>
                        <a:pt x="2367" y="1184"/>
                      </a:cubicBezTo>
                      <a:cubicBezTo>
                        <a:pt x="2367" y="531"/>
                        <a:pt x="1836" y="1"/>
                        <a:pt x="1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8" name="Google Shape;78;p2"/>
            <p:cNvSpPr/>
            <p:nvPr/>
          </p:nvSpPr>
          <p:spPr>
            <a:xfrm>
              <a:off x="8547511" y="3041416"/>
              <a:ext cx="53983" cy="53931"/>
            </a:xfrm>
            <a:custGeom>
              <a:avLst/>
              <a:gdLst/>
              <a:ahLst/>
              <a:cxnLst/>
              <a:rect l="l" t="t" r="r" b="b"/>
              <a:pathLst>
                <a:path w="1044" h="1043" extrusionOk="0">
                  <a:moveTo>
                    <a:pt x="522" y="1"/>
                  </a:moveTo>
                  <a:cubicBezTo>
                    <a:pt x="234" y="1"/>
                    <a:pt x="0" y="233"/>
                    <a:pt x="0" y="521"/>
                  </a:cubicBezTo>
                  <a:cubicBezTo>
                    <a:pt x="0" y="809"/>
                    <a:pt x="234" y="1042"/>
                    <a:pt x="522" y="1042"/>
                  </a:cubicBezTo>
                  <a:cubicBezTo>
                    <a:pt x="810" y="1042"/>
                    <a:pt x="1043" y="809"/>
                    <a:pt x="1043" y="521"/>
                  </a:cubicBezTo>
                  <a:cubicBezTo>
                    <a:pt x="1043" y="233"/>
                    <a:pt x="810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6"/>
          <p:cNvPicPr preferRelativeResize="0"/>
          <p:nvPr/>
        </p:nvPicPr>
        <p:blipFill>
          <a:blip r:embed="rId2">
            <a:alphaModFix amt="79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>
            <a:off x="208675" y="1391800"/>
            <a:ext cx="8828225" cy="3675488"/>
            <a:chOff x="208675" y="1391800"/>
            <a:chExt cx="8828225" cy="3675488"/>
          </a:xfrm>
        </p:grpSpPr>
        <p:grpSp>
          <p:nvGrpSpPr>
            <p:cNvPr id="269" name="Google Shape;269;p6"/>
            <p:cNvGrpSpPr/>
            <p:nvPr/>
          </p:nvGrpSpPr>
          <p:grpSpPr>
            <a:xfrm>
              <a:off x="5759452" y="4221491"/>
              <a:ext cx="3277448" cy="845798"/>
              <a:chOff x="5759452" y="4221491"/>
              <a:chExt cx="3277448" cy="845798"/>
            </a:xfrm>
          </p:grpSpPr>
          <p:sp>
            <p:nvSpPr>
              <p:cNvPr id="270" name="Google Shape;270;p6"/>
              <p:cNvSpPr/>
              <p:nvPr/>
            </p:nvSpPr>
            <p:spPr>
              <a:xfrm flipH="1">
                <a:off x="6079010" y="4527800"/>
                <a:ext cx="2358631" cy="394498"/>
              </a:xfrm>
              <a:custGeom>
                <a:avLst/>
                <a:gdLst/>
                <a:ahLst/>
                <a:cxnLst/>
                <a:rect l="l" t="t" r="r" b="b"/>
                <a:pathLst>
                  <a:path w="16657" h="2786" extrusionOk="0">
                    <a:moveTo>
                      <a:pt x="154" y="0"/>
                    </a:moveTo>
                    <a:cubicBezTo>
                      <a:pt x="69" y="0"/>
                      <a:pt x="0" y="69"/>
                      <a:pt x="0" y="154"/>
                    </a:cubicBezTo>
                    <a:cubicBezTo>
                      <a:pt x="0" y="239"/>
                      <a:pt x="69" y="308"/>
                      <a:pt x="154" y="308"/>
                    </a:cubicBezTo>
                    <a:lnTo>
                      <a:pt x="5453" y="308"/>
                    </a:lnTo>
                    <a:lnTo>
                      <a:pt x="7886" y="2740"/>
                    </a:lnTo>
                    <a:cubicBezTo>
                      <a:pt x="7916" y="2769"/>
                      <a:pt x="7955" y="2785"/>
                      <a:pt x="7995" y="2785"/>
                    </a:cubicBezTo>
                    <a:lnTo>
                      <a:pt x="16503" y="2785"/>
                    </a:lnTo>
                    <a:cubicBezTo>
                      <a:pt x="16588" y="2785"/>
                      <a:pt x="16657" y="2717"/>
                      <a:pt x="16657" y="2632"/>
                    </a:cubicBezTo>
                    <a:cubicBezTo>
                      <a:pt x="16657" y="2547"/>
                      <a:pt x="16588" y="2478"/>
                      <a:pt x="16503" y="2478"/>
                    </a:cubicBezTo>
                    <a:lnTo>
                      <a:pt x="8059" y="2478"/>
                    </a:lnTo>
                    <a:lnTo>
                      <a:pt x="5626" y="45"/>
                    </a:lnTo>
                    <a:cubicBezTo>
                      <a:pt x="5598" y="16"/>
                      <a:pt x="5557" y="0"/>
                      <a:pt x="5517" y="0"/>
                    </a:cubicBezTo>
                    <a:close/>
                  </a:path>
                </a:pathLst>
              </a:cu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6"/>
              <p:cNvSpPr/>
              <p:nvPr/>
            </p:nvSpPr>
            <p:spPr>
              <a:xfrm>
                <a:off x="8424000" y="4221491"/>
                <a:ext cx="612900" cy="6126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>
                <a:off x="5759452" y="4740888"/>
                <a:ext cx="326400" cy="326400"/>
              </a:xfrm>
              <a:prstGeom prst="ellipse">
                <a:avLst/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" name="Google Shape;273;p6"/>
            <p:cNvGrpSpPr/>
            <p:nvPr/>
          </p:nvGrpSpPr>
          <p:grpSpPr>
            <a:xfrm rot="5400000">
              <a:off x="-258600" y="1859075"/>
              <a:ext cx="1439100" cy="504550"/>
              <a:chOff x="2539675" y="122850"/>
              <a:chExt cx="1439100" cy="504550"/>
            </a:xfrm>
          </p:grpSpPr>
          <p:sp>
            <p:nvSpPr>
              <p:cNvPr id="274" name="Google Shape;274;p6"/>
              <p:cNvSpPr/>
              <p:nvPr/>
            </p:nvSpPr>
            <p:spPr>
              <a:xfrm>
                <a:off x="2539675" y="451600"/>
                <a:ext cx="14391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2539675" y="122850"/>
                <a:ext cx="6807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6" name="Google Shape;276;p6"/>
          <p:cNvGrpSpPr/>
          <p:nvPr/>
        </p:nvGrpSpPr>
        <p:grpSpPr>
          <a:xfrm rot="10800000" flipH="1">
            <a:off x="107271" y="-51901"/>
            <a:ext cx="8958929" cy="5195381"/>
            <a:chOff x="107271" y="-51901"/>
            <a:chExt cx="8958929" cy="5195381"/>
          </a:xfrm>
        </p:grpSpPr>
        <p:grpSp>
          <p:nvGrpSpPr>
            <p:cNvPr id="277" name="Google Shape;277;p6"/>
            <p:cNvGrpSpPr/>
            <p:nvPr/>
          </p:nvGrpSpPr>
          <p:grpSpPr>
            <a:xfrm>
              <a:off x="8555518" y="-51901"/>
              <a:ext cx="510681" cy="1614501"/>
              <a:chOff x="8555518" y="-51901"/>
              <a:chExt cx="510681" cy="1614501"/>
            </a:xfrm>
          </p:grpSpPr>
          <p:sp>
            <p:nvSpPr>
              <p:cNvPr id="278" name="Google Shape;278;p6"/>
              <p:cNvSpPr/>
              <p:nvPr/>
            </p:nvSpPr>
            <p:spPr>
              <a:xfrm rot="5400000">
                <a:off x="8470563" y="373037"/>
                <a:ext cx="1020574" cy="170698"/>
              </a:xfrm>
              <a:custGeom>
                <a:avLst/>
                <a:gdLst/>
                <a:ahLst/>
                <a:cxnLst/>
                <a:rect l="l" t="t" r="r" b="b"/>
                <a:pathLst>
                  <a:path w="16657" h="2786" extrusionOk="0">
                    <a:moveTo>
                      <a:pt x="154" y="0"/>
                    </a:moveTo>
                    <a:cubicBezTo>
                      <a:pt x="69" y="0"/>
                      <a:pt x="0" y="69"/>
                      <a:pt x="0" y="154"/>
                    </a:cubicBezTo>
                    <a:cubicBezTo>
                      <a:pt x="0" y="239"/>
                      <a:pt x="69" y="308"/>
                      <a:pt x="154" y="308"/>
                    </a:cubicBezTo>
                    <a:lnTo>
                      <a:pt x="5453" y="308"/>
                    </a:lnTo>
                    <a:lnTo>
                      <a:pt x="7886" y="2740"/>
                    </a:lnTo>
                    <a:cubicBezTo>
                      <a:pt x="7916" y="2769"/>
                      <a:pt x="7955" y="2785"/>
                      <a:pt x="7995" y="2785"/>
                    </a:cubicBezTo>
                    <a:lnTo>
                      <a:pt x="16503" y="2785"/>
                    </a:lnTo>
                    <a:cubicBezTo>
                      <a:pt x="16588" y="2785"/>
                      <a:pt x="16657" y="2717"/>
                      <a:pt x="16657" y="2632"/>
                    </a:cubicBezTo>
                    <a:cubicBezTo>
                      <a:pt x="16657" y="2547"/>
                      <a:pt x="16588" y="2478"/>
                      <a:pt x="16503" y="2478"/>
                    </a:cubicBezTo>
                    <a:lnTo>
                      <a:pt x="8059" y="2478"/>
                    </a:lnTo>
                    <a:lnTo>
                      <a:pt x="5626" y="45"/>
                    </a:lnTo>
                    <a:cubicBezTo>
                      <a:pt x="5598" y="16"/>
                      <a:pt x="5557" y="0"/>
                      <a:pt x="55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 rot="5400000">
                <a:off x="7989565" y="577158"/>
                <a:ext cx="1499216" cy="241097"/>
              </a:xfrm>
              <a:custGeom>
                <a:avLst/>
                <a:gdLst/>
                <a:ahLst/>
                <a:cxnLst/>
                <a:rect l="l" t="t" r="r" b="b"/>
                <a:pathLst>
                  <a:path w="24469" h="3935" extrusionOk="0">
                    <a:moveTo>
                      <a:pt x="20637" y="1"/>
                    </a:moveTo>
                    <a:cubicBezTo>
                      <a:pt x="20596" y="1"/>
                      <a:pt x="20557" y="17"/>
                      <a:pt x="20529" y="47"/>
                    </a:cubicBezTo>
                    <a:lnTo>
                      <a:pt x="16947" y="3627"/>
                    </a:lnTo>
                    <a:lnTo>
                      <a:pt x="6092" y="3627"/>
                    </a:lnTo>
                    <a:lnTo>
                      <a:pt x="4400" y="1936"/>
                    </a:lnTo>
                    <a:cubicBezTo>
                      <a:pt x="4372" y="1907"/>
                      <a:pt x="4332" y="1891"/>
                      <a:pt x="4291" y="1891"/>
                    </a:cubicBezTo>
                    <a:lnTo>
                      <a:pt x="154" y="1891"/>
                    </a:lnTo>
                    <a:cubicBezTo>
                      <a:pt x="69" y="1891"/>
                      <a:pt x="0" y="1959"/>
                      <a:pt x="0" y="2045"/>
                    </a:cubicBezTo>
                    <a:cubicBezTo>
                      <a:pt x="0" y="2130"/>
                      <a:pt x="69" y="2198"/>
                      <a:pt x="154" y="2198"/>
                    </a:cubicBezTo>
                    <a:lnTo>
                      <a:pt x="4227" y="2198"/>
                    </a:lnTo>
                    <a:lnTo>
                      <a:pt x="5919" y="3890"/>
                    </a:lnTo>
                    <a:cubicBezTo>
                      <a:pt x="5949" y="3918"/>
                      <a:pt x="5988" y="3935"/>
                      <a:pt x="6028" y="3935"/>
                    </a:cubicBezTo>
                    <a:lnTo>
                      <a:pt x="17010" y="3935"/>
                    </a:lnTo>
                    <a:cubicBezTo>
                      <a:pt x="17051" y="3935"/>
                      <a:pt x="17090" y="3918"/>
                      <a:pt x="17119" y="3890"/>
                    </a:cubicBezTo>
                    <a:lnTo>
                      <a:pt x="20701" y="308"/>
                    </a:lnTo>
                    <a:lnTo>
                      <a:pt x="24315" y="308"/>
                    </a:lnTo>
                    <a:cubicBezTo>
                      <a:pt x="24400" y="308"/>
                      <a:pt x="24469" y="239"/>
                      <a:pt x="24469" y="154"/>
                    </a:cubicBezTo>
                    <a:cubicBezTo>
                      <a:pt x="24469" y="70"/>
                      <a:pt x="24400" y="1"/>
                      <a:pt x="243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 rot="5400000">
                <a:off x="8856964" y="387949"/>
                <a:ext cx="95949" cy="95949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6" extrusionOk="0">
                    <a:moveTo>
                      <a:pt x="783" y="0"/>
                    </a:moveTo>
                    <a:cubicBezTo>
                      <a:pt x="350" y="0"/>
                      <a:pt x="0" y="350"/>
                      <a:pt x="0" y="783"/>
                    </a:cubicBezTo>
                    <a:cubicBezTo>
                      <a:pt x="0" y="1215"/>
                      <a:pt x="350" y="1565"/>
                      <a:pt x="783" y="1565"/>
                    </a:cubicBezTo>
                    <a:cubicBezTo>
                      <a:pt x="1216" y="1565"/>
                      <a:pt x="1566" y="1215"/>
                      <a:pt x="1566" y="783"/>
                    </a:cubicBezTo>
                    <a:cubicBezTo>
                      <a:pt x="1566" y="350"/>
                      <a:pt x="1216" y="0"/>
                      <a:pt x="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6"/>
              <p:cNvSpPr/>
              <p:nvPr/>
            </p:nvSpPr>
            <p:spPr>
              <a:xfrm rot="5400000">
                <a:off x="8764659" y="295647"/>
                <a:ext cx="280555" cy="280617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4580" extrusionOk="0">
                    <a:moveTo>
                      <a:pt x="2289" y="155"/>
                    </a:moveTo>
                    <a:cubicBezTo>
                      <a:pt x="3466" y="155"/>
                      <a:pt x="4425" y="1112"/>
                      <a:pt x="4425" y="2290"/>
                    </a:cubicBezTo>
                    <a:cubicBezTo>
                      <a:pt x="4425" y="3467"/>
                      <a:pt x="3466" y="4426"/>
                      <a:pt x="2289" y="4426"/>
                    </a:cubicBezTo>
                    <a:cubicBezTo>
                      <a:pt x="1112" y="4426"/>
                      <a:pt x="154" y="3467"/>
                      <a:pt x="154" y="2290"/>
                    </a:cubicBezTo>
                    <a:cubicBezTo>
                      <a:pt x="154" y="1112"/>
                      <a:pt x="1112" y="155"/>
                      <a:pt x="2289" y="155"/>
                    </a:cubicBezTo>
                    <a:close/>
                    <a:moveTo>
                      <a:pt x="2289" y="1"/>
                    </a:moveTo>
                    <a:cubicBezTo>
                      <a:pt x="1026" y="1"/>
                      <a:pt x="0" y="1028"/>
                      <a:pt x="0" y="2290"/>
                    </a:cubicBezTo>
                    <a:cubicBezTo>
                      <a:pt x="0" y="3552"/>
                      <a:pt x="1026" y="4580"/>
                      <a:pt x="2289" y="4580"/>
                    </a:cubicBezTo>
                    <a:cubicBezTo>
                      <a:pt x="3552" y="4580"/>
                      <a:pt x="4579" y="3552"/>
                      <a:pt x="4579" y="2290"/>
                    </a:cubicBezTo>
                    <a:cubicBezTo>
                      <a:pt x="4579" y="1028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6"/>
              <p:cNvSpPr/>
              <p:nvPr/>
            </p:nvSpPr>
            <p:spPr>
              <a:xfrm rot="5400000">
                <a:off x="8802250" y="1171640"/>
                <a:ext cx="96010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1567" extrusionOk="0">
                    <a:moveTo>
                      <a:pt x="784" y="1"/>
                    </a:moveTo>
                    <a:cubicBezTo>
                      <a:pt x="352" y="1"/>
                      <a:pt x="1" y="352"/>
                      <a:pt x="1" y="783"/>
                    </a:cubicBezTo>
                    <a:cubicBezTo>
                      <a:pt x="1" y="1216"/>
                      <a:pt x="352" y="1567"/>
                      <a:pt x="784" y="1567"/>
                    </a:cubicBezTo>
                    <a:cubicBezTo>
                      <a:pt x="1216" y="1567"/>
                      <a:pt x="1567" y="1216"/>
                      <a:pt x="1567" y="783"/>
                    </a:cubicBezTo>
                    <a:cubicBezTo>
                      <a:pt x="1567" y="352"/>
                      <a:pt x="1216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 rot="5400000">
                <a:off x="8709915" y="1079369"/>
                <a:ext cx="280617" cy="280617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80" extrusionOk="0">
                    <a:moveTo>
                      <a:pt x="2290" y="154"/>
                    </a:moveTo>
                    <a:cubicBezTo>
                      <a:pt x="3468" y="154"/>
                      <a:pt x="4425" y="1112"/>
                      <a:pt x="4425" y="2289"/>
                    </a:cubicBezTo>
                    <a:cubicBezTo>
                      <a:pt x="4425" y="3468"/>
                      <a:pt x="3468" y="4425"/>
                      <a:pt x="2290" y="4425"/>
                    </a:cubicBezTo>
                    <a:cubicBezTo>
                      <a:pt x="1113" y="4425"/>
                      <a:pt x="154" y="3468"/>
                      <a:pt x="154" y="2289"/>
                    </a:cubicBezTo>
                    <a:cubicBezTo>
                      <a:pt x="154" y="1112"/>
                      <a:pt x="1113" y="154"/>
                      <a:pt x="2290" y="154"/>
                    </a:cubicBezTo>
                    <a:close/>
                    <a:moveTo>
                      <a:pt x="2290" y="1"/>
                    </a:moveTo>
                    <a:cubicBezTo>
                      <a:pt x="1028" y="1"/>
                      <a:pt x="0" y="1028"/>
                      <a:pt x="0" y="2289"/>
                    </a:cubicBezTo>
                    <a:cubicBezTo>
                      <a:pt x="0" y="3552"/>
                      <a:pt x="1028" y="4579"/>
                      <a:pt x="2290" y="4579"/>
                    </a:cubicBezTo>
                    <a:cubicBezTo>
                      <a:pt x="3553" y="4579"/>
                      <a:pt x="4579" y="3552"/>
                      <a:pt x="4579" y="2289"/>
                    </a:cubicBezTo>
                    <a:cubicBezTo>
                      <a:pt x="4579" y="1028"/>
                      <a:pt x="3552" y="1"/>
                      <a:pt x="22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 rot="5400000">
                <a:off x="8555518" y="748211"/>
                <a:ext cx="145087" cy="145087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2368" extrusionOk="0">
                    <a:moveTo>
                      <a:pt x="1184" y="154"/>
                    </a:moveTo>
                    <a:cubicBezTo>
                      <a:pt x="1751" y="154"/>
                      <a:pt x="2214" y="617"/>
                      <a:pt x="2214" y="1184"/>
                    </a:cubicBezTo>
                    <a:cubicBezTo>
                      <a:pt x="2214" y="1752"/>
                      <a:pt x="1751" y="2214"/>
                      <a:pt x="1184" y="2214"/>
                    </a:cubicBezTo>
                    <a:cubicBezTo>
                      <a:pt x="616" y="2214"/>
                      <a:pt x="155" y="1752"/>
                      <a:pt x="155" y="1184"/>
                    </a:cubicBezTo>
                    <a:cubicBezTo>
                      <a:pt x="155" y="617"/>
                      <a:pt x="616" y="154"/>
                      <a:pt x="1184" y="154"/>
                    </a:cubicBezTo>
                    <a:close/>
                    <a:moveTo>
                      <a:pt x="1184" y="1"/>
                    </a:moveTo>
                    <a:cubicBezTo>
                      <a:pt x="531" y="1"/>
                      <a:pt x="1" y="532"/>
                      <a:pt x="1" y="1184"/>
                    </a:cubicBezTo>
                    <a:cubicBezTo>
                      <a:pt x="1" y="1837"/>
                      <a:pt x="531" y="2368"/>
                      <a:pt x="1184" y="2368"/>
                    </a:cubicBezTo>
                    <a:cubicBezTo>
                      <a:pt x="1836" y="2368"/>
                      <a:pt x="2367" y="1837"/>
                      <a:pt x="2367" y="1184"/>
                    </a:cubicBezTo>
                    <a:cubicBezTo>
                      <a:pt x="2367" y="532"/>
                      <a:pt x="1836" y="1"/>
                      <a:pt x="11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6"/>
              <p:cNvSpPr/>
              <p:nvPr/>
            </p:nvSpPr>
            <p:spPr>
              <a:xfrm rot="5400000">
                <a:off x="8829085" y="883431"/>
                <a:ext cx="151643" cy="151643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475" extrusionOk="0">
                    <a:moveTo>
                      <a:pt x="1237" y="0"/>
                    </a:moveTo>
                    <a:cubicBezTo>
                      <a:pt x="554" y="0"/>
                      <a:pt x="1" y="553"/>
                      <a:pt x="1" y="1237"/>
                    </a:cubicBezTo>
                    <a:cubicBezTo>
                      <a:pt x="1" y="1920"/>
                      <a:pt x="554" y="2474"/>
                      <a:pt x="1237" y="2474"/>
                    </a:cubicBezTo>
                    <a:cubicBezTo>
                      <a:pt x="1922" y="2474"/>
                      <a:pt x="2475" y="1920"/>
                      <a:pt x="2475" y="1237"/>
                    </a:cubicBezTo>
                    <a:cubicBezTo>
                      <a:pt x="2475" y="553"/>
                      <a:pt x="1922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6"/>
              <p:cNvSpPr/>
              <p:nvPr/>
            </p:nvSpPr>
            <p:spPr>
              <a:xfrm rot="5400000">
                <a:off x="8873016" y="927300"/>
                <a:ext cx="63843" cy="63966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044" extrusionOk="0">
                    <a:moveTo>
                      <a:pt x="520" y="0"/>
                    </a:moveTo>
                    <a:cubicBezTo>
                      <a:pt x="233" y="0"/>
                      <a:pt x="0" y="234"/>
                      <a:pt x="0" y="522"/>
                    </a:cubicBezTo>
                    <a:cubicBezTo>
                      <a:pt x="0" y="810"/>
                      <a:pt x="233" y="1043"/>
                      <a:pt x="520" y="1043"/>
                    </a:cubicBezTo>
                    <a:cubicBezTo>
                      <a:pt x="809" y="1043"/>
                      <a:pt x="1042" y="810"/>
                      <a:pt x="1042" y="522"/>
                    </a:cubicBezTo>
                    <a:cubicBezTo>
                      <a:pt x="1042" y="234"/>
                      <a:pt x="809" y="0"/>
                      <a:pt x="5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 rot="5400000">
                <a:off x="8774433" y="1410957"/>
                <a:ext cx="151643" cy="151643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475" extrusionOk="0">
                    <a:moveTo>
                      <a:pt x="1238" y="1"/>
                    </a:moveTo>
                    <a:cubicBezTo>
                      <a:pt x="555" y="1"/>
                      <a:pt x="0" y="554"/>
                      <a:pt x="0" y="1237"/>
                    </a:cubicBezTo>
                    <a:cubicBezTo>
                      <a:pt x="0" y="1921"/>
                      <a:pt x="555" y="2475"/>
                      <a:pt x="1238" y="2475"/>
                    </a:cubicBezTo>
                    <a:cubicBezTo>
                      <a:pt x="1922" y="2475"/>
                      <a:pt x="2475" y="1921"/>
                      <a:pt x="2475" y="1237"/>
                    </a:cubicBezTo>
                    <a:cubicBezTo>
                      <a:pt x="2475" y="554"/>
                      <a:pt x="1922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 rot="5400000">
                <a:off x="8818272" y="1454856"/>
                <a:ext cx="63905" cy="63843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2" extrusionOk="0">
                    <a:moveTo>
                      <a:pt x="522" y="0"/>
                    </a:moveTo>
                    <a:cubicBezTo>
                      <a:pt x="234" y="0"/>
                      <a:pt x="1" y="233"/>
                      <a:pt x="1" y="520"/>
                    </a:cubicBezTo>
                    <a:cubicBezTo>
                      <a:pt x="1" y="809"/>
                      <a:pt x="234" y="1042"/>
                      <a:pt x="522" y="1042"/>
                    </a:cubicBezTo>
                    <a:cubicBezTo>
                      <a:pt x="809" y="1042"/>
                      <a:pt x="1042" y="809"/>
                      <a:pt x="1042" y="520"/>
                    </a:cubicBezTo>
                    <a:cubicBezTo>
                      <a:pt x="1042" y="233"/>
                      <a:pt x="809" y="0"/>
                      <a:pt x="5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107271" y="3767598"/>
              <a:ext cx="419518" cy="1375882"/>
              <a:chOff x="107271" y="3767598"/>
              <a:chExt cx="419518" cy="1375882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326305" y="4019527"/>
                <a:ext cx="200484" cy="1123953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20429" extrusionOk="0">
                    <a:moveTo>
                      <a:pt x="2406" y="1"/>
                    </a:moveTo>
                    <a:cubicBezTo>
                      <a:pt x="1723" y="1"/>
                      <a:pt x="1169" y="555"/>
                      <a:pt x="1169" y="1238"/>
                    </a:cubicBezTo>
                    <a:cubicBezTo>
                      <a:pt x="1169" y="1525"/>
                      <a:pt x="1270" y="1785"/>
                      <a:pt x="1434" y="1994"/>
                    </a:cubicBezTo>
                    <a:lnTo>
                      <a:pt x="46" y="3382"/>
                    </a:lnTo>
                    <a:cubicBezTo>
                      <a:pt x="17" y="3410"/>
                      <a:pt x="1" y="3449"/>
                      <a:pt x="1" y="3491"/>
                    </a:cubicBezTo>
                    <a:lnTo>
                      <a:pt x="1" y="13384"/>
                    </a:lnTo>
                    <a:cubicBezTo>
                      <a:pt x="1" y="13424"/>
                      <a:pt x="17" y="13463"/>
                      <a:pt x="46" y="13493"/>
                    </a:cubicBezTo>
                    <a:lnTo>
                      <a:pt x="2189" y="15636"/>
                    </a:lnTo>
                    <a:lnTo>
                      <a:pt x="2189" y="20275"/>
                    </a:lnTo>
                    <a:cubicBezTo>
                      <a:pt x="2189" y="20359"/>
                      <a:pt x="2258" y="20429"/>
                      <a:pt x="2343" y="20429"/>
                    </a:cubicBezTo>
                    <a:cubicBezTo>
                      <a:pt x="2428" y="20429"/>
                      <a:pt x="2496" y="20359"/>
                      <a:pt x="2496" y="20275"/>
                    </a:cubicBezTo>
                    <a:lnTo>
                      <a:pt x="2496" y="15572"/>
                    </a:lnTo>
                    <a:cubicBezTo>
                      <a:pt x="2496" y="15531"/>
                      <a:pt x="2480" y="15492"/>
                      <a:pt x="2451" y="15464"/>
                    </a:cubicBezTo>
                    <a:lnTo>
                      <a:pt x="308" y="13320"/>
                    </a:lnTo>
                    <a:lnTo>
                      <a:pt x="308" y="3554"/>
                    </a:lnTo>
                    <a:lnTo>
                      <a:pt x="1650" y="2211"/>
                    </a:lnTo>
                    <a:lnTo>
                      <a:pt x="1651" y="2211"/>
                    </a:lnTo>
                    <a:cubicBezTo>
                      <a:pt x="1860" y="2375"/>
                      <a:pt x="2120" y="2476"/>
                      <a:pt x="2406" y="2476"/>
                    </a:cubicBezTo>
                    <a:cubicBezTo>
                      <a:pt x="3090" y="2476"/>
                      <a:pt x="3643" y="1922"/>
                      <a:pt x="3643" y="1238"/>
                    </a:cubicBezTo>
                    <a:cubicBezTo>
                      <a:pt x="3643" y="555"/>
                      <a:pt x="3090" y="1"/>
                      <a:pt x="2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430016" y="4058976"/>
                <a:ext cx="57383" cy="57383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3" extrusionOk="0">
                    <a:moveTo>
                      <a:pt x="521" y="0"/>
                    </a:moveTo>
                    <a:cubicBezTo>
                      <a:pt x="233" y="0"/>
                      <a:pt x="0" y="234"/>
                      <a:pt x="0" y="521"/>
                    </a:cubicBezTo>
                    <a:cubicBezTo>
                      <a:pt x="0" y="809"/>
                      <a:pt x="233" y="1043"/>
                      <a:pt x="521" y="1043"/>
                    </a:cubicBezTo>
                    <a:cubicBezTo>
                      <a:pt x="809" y="1043"/>
                      <a:pt x="1043" y="809"/>
                      <a:pt x="1043" y="521"/>
                    </a:cubicBezTo>
                    <a:cubicBezTo>
                      <a:pt x="1043" y="234"/>
                      <a:pt x="809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154150" y="4343260"/>
                <a:ext cx="147227" cy="800175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14544" extrusionOk="0">
                    <a:moveTo>
                      <a:pt x="1438" y="0"/>
                    </a:moveTo>
                    <a:cubicBezTo>
                      <a:pt x="755" y="0"/>
                      <a:pt x="200" y="555"/>
                      <a:pt x="200" y="1238"/>
                    </a:cubicBezTo>
                    <a:cubicBezTo>
                      <a:pt x="200" y="1525"/>
                      <a:pt x="302" y="1786"/>
                      <a:pt x="466" y="1996"/>
                    </a:cubicBezTo>
                    <a:lnTo>
                      <a:pt x="45" y="2417"/>
                    </a:lnTo>
                    <a:cubicBezTo>
                      <a:pt x="17" y="2445"/>
                      <a:pt x="1" y="2484"/>
                      <a:pt x="1" y="2526"/>
                    </a:cubicBezTo>
                    <a:lnTo>
                      <a:pt x="1" y="8856"/>
                    </a:lnTo>
                    <a:cubicBezTo>
                      <a:pt x="1" y="8896"/>
                      <a:pt x="17" y="8935"/>
                      <a:pt x="45" y="8965"/>
                    </a:cubicBezTo>
                    <a:lnTo>
                      <a:pt x="1990" y="10908"/>
                    </a:lnTo>
                    <a:lnTo>
                      <a:pt x="1990" y="14390"/>
                    </a:lnTo>
                    <a:cubicBezTo>
                      <a:pt x="1990" y="14475"/>
                      <a:pt x="2059" y="14544"/>
                      <a:pt x="2144" y="14544"/>
                    </a:cubicBezTo>
                    <a:cubicBezTo>
                      <a:pt x="2229" y="14544"/>
                      <a:pt x="2297" y="14475"/>
                      <a:pt x="2297" y="14390"/>
                    </a:cubicBezTo>
                    <a:lnTo>
                      <a:pt x="2297" y="10846"/>
                    </a:lnTo>
                    <a:cubicBezTo>
                      <a:pt x="2297" y="10804"/>
                      <a:pt x="2281" y="10765"/>
                      <a:pt x="2253" y="10737"/>
                    </a:cubicBezTo>
                    <a:lnTo>
                      <a:pt x="308" y="8792"/>
                    </a:lnTo>
                    <a:lnTo>
                      <a:pt x="308" y="2589"/>
                    </a:lnTo>
                    <a:lnTo>
                      <a:pt x="684" y="2213"/>
                    </a:lnTo>
                    <a:lnTo>
                      <a:pt x="685" y="2213"/>
                    </a:lnTo>
                    <a:cubicBezTo>
                      <a:pt x="894" y="2375"/>
                      <a:pt x="1153" y="2475"/>
                      <a:pt x="1438" y="2475"/>
                    </a:cubicBezTo>
                    <a:cubicBezTo>
                      <a:pt x="2121" y="2475"/>
                      <a:pt x="2676" y="1921"/>
                      <a:pt x="2676" y="1238"/>
                    </a:cubicBezTo>
                    <a:cubicBezTo>
                      <a:pt x="2676" y="555"/>
                      <a:pt x="2121" y="0"/>
                      <a:pt x="14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6"/>
              <p:cNvSpPr/>
              <p:nvPr/>
            </p:nvSpPr>
            <p:spPr>
              <a:xfrm>
                <a:off x="204547" y="4382654"/>
                <a:ext cx="57438" cy="57438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4" extrusionOk="0">
                    <a:moveTo>
                      <a:pt x="522" y="1"/>
                    </a:moveTo>
                    <a:cubicBezTo>
                      <a:pt x="235" y="1"/>
                      <a:pt x="1" y="234"/>
                      <a:pt x="1" y="522"/>
                    </a:cubicBezTo>
                    <a:cubicBezTo>
                      <a:pt x="1" y="809"/>
                      <a:pt x="235" y="1044"/>
                      <a:pt x="522" y="1044"/>
                    </a:cubicBezTo>
                    <a:cubicBezTo>
                      <a:pt x="809" y="1044"/>
                      <a:pt x="1043" y="809"/>
                      <a:pt x="1043" y="522"/>
                    </a:cubicBezTo>
                    <a:cubicBezTo>
                      <a:pt x="1043" y="234"/>
                      <a:pt x="809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6"/>
              <p:cNvSpPr/>
              <p:nvPr/>
            </p:nvSpPr>
            <p:spPr>
              <a:xfrm>
                <a:off x="190185" y="3850456"/>
                <a:ext cx="86157" cy="86212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7" extrusionOk="0">
                    <a:moveTo>
                      <a:pt x="783" y="0"/>
                    </a:moveTo>
                    <a:cubicBezTo>
                      <a:pt x="350" y="0"/>
                      <a:pt x="0" y="351"/>
                      <a:pt x="0" y="784"/>
                    </a:cubicBezTo>
                    <a:cubicBezTo>
                      <a:pt x="0" y="1216"/>
                      <a:pt x="350" y="1567"/>
                      <a:pt x="783" y="1567"/>
                    </a:cubicBezTo>
                    <a:cubicBezTo>
                      <a:pt x="1215" y="1567"/>
                      <a:pt x="1565" y="1216"/>
                      <a:pt x="1565" y="784"/>
                    </a:cubicBezTo>
                    <a:cubicBezTo>
                      <a:pt x="1565" y="351"/>
                      <a:pt x="1215" y="0"/>
                      <a:pt x="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107271" y="3767598"/>
                <a:ext cx="251980" cy="251925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79" extrusionOk="0">
                    <a:moveTo>
                      <a:pt x="2290" y="154"/>
                    </a:moveTo>
                    <a:cubicBezTo>
                      <a:pt x="3467" y="154"/>
                      <a:pt x="4426" y="1111"/>
                      <a:pt x="4426" y="2290"/>
                    </a:cubicBezTo>
                    <a:cubicBezTo>
                      <a:pt x="4426" y="3468"/>
                      <a:pt x="3467" y="4425"/>
                      <a:pt x="2290" y="4425"/>
                    </a:cubicBezTo>
                    <a:cubicBezTo>
                      <a:pt x="1112" y="4425"/>
                      <a:pt x="155" y="3468"/>
                      <a:pt x="155" y="2290"/>
                    </a:cubicBezTo>
                    <a:cubicBezTo>
                      <a:pt x="155" y="1113"/>
                      <a:pt x="1112" y="154"/>
                      <a:pt x="2290" y="154"/>
                    </a:cubicBezTo>
                    <a:close/>
                    <a:moveTo>
                      <a:pt x="2290" y="0"/>
                    </a:moveTo>
                    <a:cubicBezTo>
                      <a:pt x="1027" y="0"/>
                      <a:pt x="1" y="1028"/>
                      <a:pt x="1" y="2290"/>
                    </a:cubicBezTo>
                    <a:cubicBezTo>
                      <a:pt x="1" y="3553"/>
                      <a:pt x="1027" y="4579"/>
                      <a:pt x="2290" y="4579"/>
                    </a:cubicBezTo>
                    <a:cubicBezTo>
                      <a:pt x="3552" y="4579"/>
                      <a:pt x="4580" y="3551"/>
                      <a:pt x="4580" y="2290"/>
                    </a:cubicBezTo>
                    <a:cubicBezTo>
                      <a:pt x="4580" y="1028"/>
                      <a:pt x="3552" y="0"/>
                      <a:pt x="2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6" name="Google Shape;296;p6"/>
          <p:cNvGrpSpPr/>
          <p:nvPr/>
        </p:nvGrpSpPr>
        <p:grpSpPr>
          <a:xfrm>
            <a:off x="302292" y="210862"/>
            <a:ext cx="8280548" cy="4769581"/>
            <a:chOff x="302292" y="210862"/>
            <a:chExt cx="8280548" cy="4769581"/>
          </a:xfrm>
        </p:grpSpPr>
        <p:grpSp>
          <p:nvGrpSpPr>
            <p:cNvPr id="297" name="Google Shape;297;p6"/>
            <p:cNvGrpSpPr/>
            <p:nvPr/>
          </p:nvGrpSpPr>
          <p:grpSpPr>
            <a:xfrm rot="10800000" flipH="1">
              <a:off x="551729" y="210862"/>
              <a:ext cx="248519" cy="248575"/>
              <a:chOff x="800679" y="4236193"/>
              <a:chExt cx="248519" cy="248575"/>
            </a:xfrm>
          </p:grpSpPr>
          <p:sp>
            <p:nvSpPr>
              <p:cNvPr id="298" name="Google Shape;298;p6"/>
              <p:cNvSpPr/>
              <p:nvPr/>
            </p:nvSpPr>
            <p:spPr>
              <a:xfrm>
                <a:off x="800679" y="4236193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6"/>
              <p:cNvSpPr/>
              <p:nvPr/>
            </p:nvSpPr>
            <p:spPr>
              <a:xfrm>
                <a:off x="896413" y="4331926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6"/>
              <p:cNvSpPr/>
              <p:nvPr/>
            </p:nvSpPr>
            <p:spPr>
              <a:xfrm>
                <a:off x="989505" y="4425073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" name="Google Shape;301;p6"/>
            <p:cNvGrpSpPr/>
            <p:nvPr/>
          </p:nvGrpSpPr>
          <p:grpSpPr>
            <a:xfrm rot="10800000" flipH="1">
              <a:off x="302292" y="1323987"/>
              <a:ext cx="248519" cy="248575"/>
              <a:chOff x="800679" y="4236193"/>
              <a:chExt cx="248519" cy="248575"/>
            </a:xfrm>
          </p:grpSpPr>
          <p:sp>
            <p:nvSpPr>
              <p:cNvPr id="302" name="Google Shape;302;p6"/>
              <p:cNvSpPr/>
              <p:nvPr/>
            </p:nvSpPr>
            <p:spPr>
              <a:xfrm>
                <a:off x="800679" y="4236193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6"/>
              <p:cNvSpPr/>
              <p:nvPr/>
            </p:nvSpPr>
            <p:spPr>
              <a:xfrm>
                <a:off x="896413" y="4331926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6"/>
              <p:cNvSpPr/>
              <p:nvPr/>
            </p:nvSpPr>
            <p:spPr>
              <a:xfrm>
                <a:off x="989505" y="4425073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" name="Google Shape;305;p6"/>
            <p:cNvGrpSpPr/>
            <p:nvPr/>
          </p:nvGrpSpPr>
          <p:grpSpPr>
            <a:xfrm rot="10800000" flipH="1">
              <a:off x="8409692" y="4807356"/>
              <a:ext cx="173148" cy="173086"/>
              <a:chOff x="8409692" y="111137"/>
              <a:chExt cx="173148" cy="173086"/>
            </a:xfrm>
          </p:grpSpPr>
          <p:sp>
            <p:nvSpPr>
              <p:cNvPr id="306" name="Google Shape;306;p6"/>
              <p:cNvSpPr/>
              <p:nvPr/>
            </p:nvSpPr>
            <p:spPr>
              <a:xfrm rot="5400000">
                <a:off x="8409692" y="217745"/>
                <a:ext cx="66478" cy="66478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0"/>
                    </a:moveTo>
                    <a:cubicBezTo>
                      <a:pt x="243" y="0"/>
                      <a:pt x="0" y="242"/>
                      <a:pt x="0" y="541"/>
                    </a:cubicBezTo>
                    <a:cubicBezTo>
                      <a:pt x="0" y="842"/>
                      <a:pt x="243" y="1084"/>
                      <a:pt x="543" y="1084"/>
                    </a:cubicBezTo>
                    <a:cubicBezTo>
                      <a:pt x="842" y="1084"/>
                      <a:pt x="1084" y="842"/>
                      <a:pt x="1084" y="541"/>
                    </a:cubicBezTo>
                    <a:cubicBezTo>
                      <a:pt x="1084" y="242"/>
                      <a:pt x="842" y="0"/>
                      <a:pt x="5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6"/>
              <p:cNvSpPr/>
              <p:nvPr/>
            </p:nvSpPr>
            <p:spPr>
              <a:xfrm rot="5400000">
                <a:off x="8516362" y="111137"/>
                <a:ext cx="66478" cy="66478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2" y="1"/>
                      <a:pt x="0" y="243"/>
                      <a:pt x="0" y="544"/>
                    </a:cubicBezTo>
                    <a:cubicBezTo>
                      <a:pt x="0" y="843"/>
                      <a:pt x="242" y="1085"/>
                      <a:pt x="543" y="1085"/>
                    </a:cubicBezTo>
                    <a:cubicBezTo>
                      <a:pt x="842" y="1085"/>
                      <a:pt x="1084" y="843"/>
                      <a:pt x="1084" y="544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0"/>
          <p:cNvSpPr txBox="1">
            <a:spLocks noGrp="1"/>
          </p:cNvSpPr>
          <p:nvPr>
            <p:ph type="title"/>
          </p:nvPr>
        </p:nvSpPr>
        <p:spPr>
          <a:xfrm>
            <a:off x="713225" y="3799900"/>
            <a:ext cx="3081600" cy="804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1"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4" name="Google Shape;1274;p25"/>
          <p:cNvPicPr preferRelativeResize="0"/>
          <p:nvPr/>
        </p:nvPicPr>
        <p:blipFill>
          <a:blip r:embed="rId2">
            <a:alphaModFix amt="79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5" name="Google Shape;1275;p25"/>
          <p:cNvGrpSpPr/>
          <p:nvPr/>
        </p:nvGrpSpPr>
        <p:grpSpPr>
          <a:xfrm>
            <a:off x="158650" y="3259600"/>
            <a:ext cx="8543325" cy="1759890"/>
            <a:chOff x="158650" y="3259600"/>
            <a:chExt cx="8543325" cy="1759890"/>
          </a:xfrm>
        </p:grpSpPr>
        <p:grpSp>
          <p:nvGrpSpPr>
            <p:cNvPr id="1276" name="Google Shape;1276;p25"/>
            <p:cNvGrpSpPr/>
            <p:nvPr/>
          </p:nvGrpSpPr>
          <p:grpSpPr>
            <a:xfrm rot="-5400000">
              <a:off x="7894175" y="3796200"/>
              <a:ext cx="1344400" cy="271200"/>
              <a:chOff x="3686625" y="4603950"/>
              <a:chExt cx="1344400" cy="271200"/>
            </a:xfrm>
          </p:grpSpPr>
          <p:sp>
            <p:nvSpPr>
              <p:cNvPr id="1277" name="Google Shape;1277;p25"/>
              <p:cNvSpPr/>
              <p:nvPr/>
            </p:nvSpPr>
            <p:spPr>
              <a:xfrm rot="-5400000">
                <a:off x="363892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25"/>
              <p:cNvSpPr/>
              <p:nvPr/>
            </p:nvSpPr>
            <p:spPr>
              <a:xfrm rot="-5400000">
                <a:off x="393107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25"/>
              <p:cNvSpPr/>
              <p:nvPr/>
            </p:nvSpPr>
            <p:spPr>
              <a:xfrm rot="-5400000">
                <a:off x="422322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25"/>
              <p:cNvSpPr/>
              <p:nvPr/>
            </p:nvSpPr>
            <p:spPr>
              <a:xfrm rot="-5400000">
                <a:off x="451537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25"/>
              <p:cNvSpPr/>
              <p:nvPr/>
            </p:nvSpPr>
            <p:spPr>
              <a:xfrm rot="-5400000">
                <a:off x="480752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2" name="Google Shape;1282;p25"/>
            <p:cNvGrpSpPr/>
            <p:nvPr/>
          </p:nvGrpSpPr>
          <p:grpSpPr>
            <a:xfrm rot="10800000" flipH="1">
              <a:off x="158650" y="3990200"/>
              <a:ext cx="2201437" cy="1029290"/>
              <a:chOff x="100325" y="228960"/>
              <a:chExt cx="2201437" cy="1029290"/>
            </a:xfrm>
          </p:grpSpPr>
          <p:sp>
            <p:nvSpPr>
              <p:cNvPr id="1283" name="Google Shape;1283;p25"/>
              <p:cNvSpPr/>
              <p:nvPr/>
            </p:nvSpPr>
            <p:spPr>
              <a:xfrm>
                <a:off x="243516" y="788838"/>
                <a:ext cx="326400" cy="326400"/>
              </a:xfrm>
              <a:prstGeom prst="ellipse">
                <a:avLst/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25"/>
              <p:cNvSpPr/>
              <p:nvPr/>
            </p:nvSpPr>
            <p:spPr>
              <a:xfrm>
                <a:off x="100325" y="645650"/>
                <a:ext cx="612900" cy="6126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25"/>
              <p:cNvSpPr/>
              <p:nvPr/>
            </p:nvSpPr>
            <p:spPr>
              <a:xfrm>
                <a:off x="1884762" y="228960"/>
                <a:ext cx="417000" cy="4167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25"/>
              <p:cNvSpPr/>
              <p:nvPr/>
            </p:nvSpPr>
            <p:spPr>
              <a:xfrm rot="-5400000">
                <a:off x="1086770" y="-77352"/>
                <a:ext cx="326396" cy="1296862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717" extrusionOk="0">
                    <a:moveTo>
                      <a:pt x="218" y="1"/>
                    </a:moveTo>
                    <a:cubicBezTo>
                      <a:pt x="168" y="1"/>
                      <a:pt x="117" y="20"/>
                      <a:pt x="79" y="59"/>
                    </a:cubicBezTo>
                    <a:cubicBezTo>
                      <a:pt x="1" y="136"/>
                      <a:pt x="1" y="261"/>
                      <a:pt x="79" y="338"/>
                    </a:cubicBezTo>
                    <a:lnTo>
                      <a:pt x="3308" y="3569"/>
                    </a:lnTo>
                    <a:lnTo>
                      <a:pt x="3308" y="14518"/>
                    </a:lnTo>
                    <a:cubicBezTo>
                      <a:pt x="3308" y="14628"/>
                      <a:pt x="3397" y="14717"/>
                      <a:pt x="3506" y="14717"/>
                    </a:cubicBezTo>
                    <a:cubicBezTo>
                      <a:pt x="3616" y="14717"/>
                      <a:pt x="3703" y="14628"/>
                      <a:pt x="3703" y="14518"/>
                    </a:cubicBezTo>
                    <a:lnTo>
                      <a:pt x="3703" y="3486"/>
                    </a:lnTo>
                    <a:cubicBezTo>
                      <a:pt x="3703" y="3434"/>
                      <a:pt x="3683" y="3383"/>
                      <a:pt x="3645" y="3347"/>
                    </a:cubicBezTo>
                    <a:lnTo>
                      <a:pt x="358" y="59"/>
                    </a:lnTo>
                    <a:cubicBezTo>
                      <a:pt x="319" y="20"/>
                      <a:pt x="269" y="1"/>
                      <a:pt x="218" y="1"/>
                    </a:cubicBezTo>
                    <a:close/>
                  </a:path>
                </a:pathLst>
              </a:cu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7" name="Google Shape;1287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88" name="Google Shape;1288;p2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27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289" name="Google Shape;1289;p25"/>
          <p:cNvGrpSpPr/>
          <p:nvPr/>
        </p:nvGrpSpPr>
        <p:grpSpPr>
          <a:xfrm>
            <a:off x="113665" y="3651204"/>
            <a:ext cx="8887624" cy="1715377"/>
            <a:chOff x="113665" y="3651204"/>
            <a:chExt cx="8887624" cy="1715377"/>
          </a:xfrm>
        </p:grpSpPr>
        <p:grpSp>
          <p:nvGrpSpPr>
            <p:cNvPr id="1290" name="Google Shape;1290;p25"/>
            <p:cNvGrpSpPr/>
            <p:nvPr/>
          </p:nvGrpSpPr>
          <p:grpSpPr>
            <a:xfrm flipH="1">
              <a:off x="7875021" y="3946773"/>
              <a:ext cx="1126268" cy="1264137"/>
              <a:chOff x="161171" y="3966873"/>
              <a:chExt cx="1126268" cy="1264137"/>
            </a:xfrm>
          </p:grpSpPr>
          <p:grpSp>
            <p:nvGrpSpPr>
              <p:cNvPr id="1291" name="Google Shape;1291;p25"/>
              <p:cNvGrpSpPr/>
              <p:nvPr/>
            </p:nvGrpSpPr>
            <p:grpSpPr>
              <a:xfrm>
                <a:off x="161171" y="3966873"/>
                <a:ext cx="1126268" cy="1264137"/>
                <a:chOff x="161171" y="3966873"/>
                <a:chExt cx="1126268" cy="1264137"/>
              </a:xfrm>
            </p:grpSpPr>
            <p:sp>
              <p:nvSpPr>
                <p:cNvPr id="1292" name="Google Shape;1292;p25"/>
                <p:cNvSpPr/>
                <p:nvPr/>
              </p:nvSpPr>
              <p:spPr>
                <a:xfrm>
                  <a:off x="360912" y="3966873"/>
                  <a:ext cx="514717" cy="125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7" h="22894" extrusionOk="0">
                      <a:moveTo>
                        <a:pt x="1897" y="1"/>
                      </a:moveTo>
                      <a:cubicBezTo>
                        <a:pt x="1214" y="1"/>
                        <a:pt x="661" y="555"/>
                        <a:pt x="661" y="1238"/>
                      </a:cubicBezTo>
                      <a:cubicBezTo>
                        <a:pt x="661" y="1847"/>
                        <a:pt x="1103" y="2352"/>
                        <a:pt x="1683" y="2454"/>
                      </a:cubicBezTo>
                      <a:lnTo>
                        <a:pt x="1683" y="8153"/>
                      </a:lnTo>
                      <a:lnTo>
                        <a:pt x="46" y="9790"/>
                      </a:lnTo>
                      <a:cubicBezTo>
                        <a:pt x="17" y="9819"/>
                        <a:pt x="1" y="9858"/>
                        <a:pt x="1" y="9899"/>
                      </a:cubicBezTo>
                      <a:lnTo>
                        <a:pt x="1" y="13697"/>
                      </a:lnTo>
                      <a:cubicBezTo>
                        <a:pt x="1" y="13738"/>
                        <a:pt x="17" y="13778"/>
                        <a:pt x="46" y="13806"/>
                      </a:cubicBezTo>
                      <a:lnTo>
                        <a:pt x="9090" y="22849"/>
                      </a:lnTo>
                      <a:cubicBezTo>
                        <a:pt x="9119" y="22879"/>
                        <a:pt x="9158" y="22894"/>
                        <a:pt x="9198" y="22894"/>
                      </a:cubicBezTo>
                      <a:cubicBezTo>
                        <a:pt x="9237" y="22894"/>
                        <a:pt x="9276" y="22879"/>
                        <a:pt x="9307" y="22849"/>
                      </a:cubicBezTo>
                      <a:cubicBezTo>
                        <a:pt x="9366" y="22790"/>
                        <a:pt x="9366" y="22692"/>
                        <a:pt x="9307" y="22631"/>
                      </a:cubicBezTo>
                      <a:lnTo>
                        <a:pt x="308" y="13634"/>
                      </a:lnTo>
                      <a:lnTo>
                        <a:pt x="308" y="9963"/>
                      </a:lnTo>
                      <a:lnTo>
                        <a:pt x="1946" y="8326"/>
                      </a:lnTo>
                      <a:cubicBezTo>
                        <a:pt x="1974" y="8297"/>
                        <a:pt x="1991" y="8258"/>
                        <a:pt x="1991" y="8217"/>
                      </a:cubicBezTo>
                      <a:lnTo>
                        <a:pt x="1991" y="2466"/>
                      </a:lnTo>
                      <a:cubicBezTo>
                        <a:pt x="2629" y="2417"/>
                        <a:pt x="3135" y="1890"/>
                        <a:pt x="3135" y="1238"/>
                      </a:cubicBezTo>
                      <a:cubicBezTo>
                        <a:pt x="3135" y="555"/>
                        <a:pt x="2580" y="1"/>
                        <a:pt x="189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25"/>
                <p:cNvSpPr/>
                <p:nvPr/>
              </p:nvSpPr>
              <p:spPr>
                <a:xfrm>
                  <a:off x="436467" y="4006272"/>
                  <a:ext cx="57368" cy="57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42" extrusionOk="0">
                      <a:moveTo>
                        <a:pt x="522" y="0"/>
                      </a:moveTo>
                      <a:cubicBezTo>
                        <a:pt x="235" y="0"/>
                        <a:pt x="1" y="233"/>
                        <a:pt x="1" y="521"/>
                      </a:cubicBezTo>
                      <a:cubicBezTo>
                        <a:pt x="1" y="809"/>
                        <a:pt x="235" y="1042"/>
                        <a:pt x="522" y="1042"/>
                      </a:cubicBezTo>
                      <a:cubicBezTo>
                        <a:pt x="811" y="1042"/>
                        <a:pt x="1043" y="809"/>
                        <a:pt x="1043" y="521"/>
                      </a:cubicBezTo>
                      <a:cubicBezTo>
                        <a:pt x="1043" y="233"/>
                        <a:pt x="811" y="0"/>
                        <a:pt x="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25"/>
                <p:cNvSpPr/>
                <p:nvPr/>
              </p:nvSpPr>
              <p:spPr>
                <a:xfrm>
                  <a:off x="161171" y="4102378"/>
                  <a:ext cx="200238" cy="1122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4" h="20429" extrusionOk="0">
                      <a:moveTo>
                        <a:pt x="2406" y="1"/>
                      </a:moveTo>
                      <a:cubicBezTo>
                        <a:pt x="1723" y="1"/>
                        <a:pt x="1169" y="555"/>
                        <a:pt x="1169" y="1238"/>
                      </a:cubicBezTo>
                      <a:cubicBezTo>
                        <a:pt x="1169" y="1525"/>
                        <a:pt x="1270" y="1785"/>
                        <a:pt x="1434" y="1994"/>
                      </a:cubicBezTo>
                      <a:lnTo>
                        <a:pt x="46" y="3382"/>
                      </a:lnTo>
                      <a:cubicBezTo>
                        <a:pt x="17" y="3410"/>
                        <a:pt x="1" y="3449"/>
                        <a:pt x="1" y="3491"/>
                      </a:cubicBezTo>
                      <a:lnTo>
                        <a:pt x="1" y="13384"/>
                      </a:lnTo>
                      <a:cubicBezTo>
                        <a:pt x="1" y="13424"/>
                        <a:pt x="17" y="13463"/>
                        <a:pt x="46" y="13493"/>
                      </a:cubicBezTo>
                      <a:lnTo>
                        <a:pt x="2189" y="15636"/>
                      </a:lnTo>
                      <a:lnTo>
                        <a:pt x="2189" y="20275"/>
                      </a:lnTo>
                      <a:cubicBezTo>
                        <a:pt x="2189" y="20359"/>
                        <a:pt x="2258" y="20429"/>
                        <a:pt x="2343" y="20429"/>
                      </a:cubicBezTo>
                      <a:cubicBezTo>
                        <a:pt x="2428" y="20429"/>
                        <a:pt x="2496" y="20359"/>
                        <a:pt x="2496" y="20275"/>
                      </a:cubicBezTo>
                      <a:lnTo>
                        <a:pt x="2496" y="15572"/>
                      </a:lnTo>
                      <a:cubicBezTo>
                        <a:pt x="2496" y="15531"/>
                        <a:pt x="2480" y="15492"/>
                        <a:pt x="2451" y="15464"/>
                      </a:cubicBezTo>
                      <a:lnTo>
                        <a:pt x="308" y="13320"/>
                      </a:lnTo>
                      <a:lnTo>
                        <a:pt x="308" y="3554"/>
                      </a:lnTo>
                      <a:lnTo>
                        <a:pt x="1650" y="2211"/>
                      </a:lnTo>
                      <a:lnTo>
                        <a:pt x="1651" y="2211"/>
                      </a:lnTo>
                      <a:cubicBezTo>
                        <a:pt x="1860" y="2375"/>
                        <a:pt x="2120" y="2476"/>
                        <a:pt x="2406" y="2476"/>
                      </a:cubicBezTo>
                      <a:cubicBezTo>
                        <a:pt x="3090" y="2476"/>
                        <a:pt x="3643" y="1922"/>
                        <a:pt x="3643" y="1238"/>
                      </a:cubicBezTo>
                      <a:cubicBezTo>
                        <a:pt x="3643" y="555"/>
                        <a:pt x="3090" y="1"/>
                        <a:pt x="240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25"/>
                <p:cNvSpPr/>
                <p:nvPr/>
              </p:nvSpPr>
              <p:spPr>
                <a:xfrm>
                  <a:off x="264751" y="4141777"/>
                  <a:ext cx="57313" cy="57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43" extrusionOk="0">
                      <a:moveTo>
                        <a:pt x="521" y="0"/>
                      </a:moveTo>
                      <a:cubicBezTo>
                        <a:pt x="233" y="0"/>
                        <a:pt x="0" y="234"/>
                        <a:pt x="0" y="521"/>
                      </a:cubicBezTo>
                      <a:cubicBezTo>
                        <a:pt x="0" y="809"/>
                        <a:pt x="233" y="1043"/>
                        <a:pt x="521" y="1043"/>
                      </a:cubicBezTo>
                      <a:cubicBezTo>
                        <a:pt x="809" y="1043"/>
                        <a:pt x="1043" y="809"/>
                        <a:pt x="1043" y="521"/>
                      </a:cubicBezTo>
                      <a:cubicBezTo>
                        <a:pt x="1043" y="234"/>
                        <a:pt x="809" y="0"/>
                        <a:pt x="52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25"/>
                <p:cNvSpPr/>
                <p:nvPr/>
              </p:nvSpPr>
              <p:spPr>
                <a:xfrm>
                  <a:off x="243595" y="4591427"/>
                  <a:ext cx="251671" cy="251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0" h="4579" extrusionOk="0">
                      <a:moveTo>
                        <a:pt x="2290" y="154"/>
                      </a:moveTo>
                      <a:cubicBezTo>
                        <a:pt x="3467" y="154"/>
                        <a:pt x="4426" y="1111"/>
                        <a:pt x="4426" y="2290"/>
                      </a:cubicBezTo>
                      <a:cubicBezTo>
                        <a:pt x="4426" y="3468"/>
                        <a:pt x="3467" y="4425"/>
                        <a:pt x="2290" y="4425"/>
                      </a:cubicBezTo>
                      <a:cubicBezTo>
                        <a:pt x="1112" y="4425"/>
                        <a:pt x="155" y="3468"/>
                        <a:pt x="155" y="2290"/>
                      </a:cubicBezTo>
                      <a:cubicBezTo>
                        <a:pt x="155" y="1113"/>
                        <a:pt x="1112" y="154"/>
                        <a:pt x="2290" y="154"/>
                      </a:cubicBezTo>
                      <a:close/>
                      <a:moveTo>
                        <a:pt x="2290" y="0"/>
                      </a:moveTo>
                      <a:cubicBezTo>
                        <a:pt x="1027" y="0"/>
                        <a:pt x="1" y="1028"/>
                        <a:pt x="1" y="2290"/>
                      </a:cubicBezTo>
                      <a:cubicBezTo>
                        <a:pt x="1" y="3553"/>
                        <a:pt x="1027" y="4579"/>
                        <a:pt x="2290" y="4579"/>
                      </a:cubicBezTo>
                      <a:cubicBezTo>
                        <a:pt x="3552" y="4579"/>
                        <a:pt x="4580" y="3551"/>
                        <a:pt x="4580" y="2290"/>
                      </a:cubicBezTo>
                      <a:cubicBezTo>
                        <a:pt x="4580" y="1028"/>
                        <a:pt x="3552" y="0"/>
                        <a:pt x="229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" name="Google Shape;1297;p25"/>
                <p:cNvSpPr/>
                <p:nvPr/>
              </p:nvSpPr>
              <p:spPr>
                <a:xfrm rot="-2700000">
                  <a:off x="693649" y="4629449"/>
                  <a:ext cx="57367" cy="57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44" extrusionOk="0">
                      <a:moveTo>
                        <a:pt x="522" y="1"/>
                      </a:moveTo>
                      <a:cubicBezTo>
                        <a:pt x="235" y="1"/>
                        <a:pt x="1" y="234"/>
                        <a:pt x="1" y="522"/>
                      </a:cubicBezTo>
                      <a:cubicBezTo>
                        <a:pt x="1" y="809"/>
                        <a:pt x="235" y="1044"/>
                        <a:pt x="522" y="1044"/>
                      </a:cubicBezTo>
                      <a:cubicBezTo>
                        <a:pt x="809" y="1044"/>
                        <a:pt x="1043" y="809"/>
                        <a:pt x="1043" y="522"/>
                      </a:cubicBezTo>
                      <a:cubicBezTo>
                        <a:pt x="1043" y="234"/>
                        <a:pt x="809" y="1"/>
                        <a:pt x="5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" name="Google Shape;1298;p25"/>
                <p:cNvSpPr/>
                <p:nvPr/>
              </p:nvSpPr>
              <p:spPr>
                <a:xfrm rot="-2700000">
                  <a:off x="879376" y="4496878"/>
                  <a:ext cx="147044" cy="799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6" h="14544" extrusionOk="0">
                      <a:moveTo>
                        <a:pt x="1438" y="0"/>
                      </a:moveTo>
                      <a:cubicBezTo>
                        <a:pt x="755" y="0"/>
                        <a:pt x="200" y="555"/>
                        <a:pt x="200" y="1238"/>
                      </a:cubicBezTo>
                      <a:cubicBezTo>
                        <a:pt x="200" y="1525"/>
                        <a:pt x="302" y="1786"/>
                        <a:pt x="466" y="1996"/>
                      </a:cubicBezTo>
                      <a:lnTo>
                        <a:pt x="45" y="2417"/>
                      </a:lnTo>
                      <a:cubicBezTo>
                        <a:pt x="17" y="2445"/>
                        <a:pt x="1" y="2484"/>
                        <a:pt x="1" y="2526"/>
                      </a:cubicBezTo>
                      <a:lnTo>
                        <a:pt x="1" y="8856"/>
                      </a:lnTo>
                      <a:cubicBezTo>
                        <a:pt x="1" y="8896"/>
                        <a:pt x="17" y="8935"/>
                        <a:pt x="45" y="8965"/>
                      </a:cubicBezTo>
                      <a:lnTo>
                        <a:pt x="1990" y="10908"/>
                      </a:lnTo>
                      <a:lnTo>
                        <a:pt x="1990" y="14390"/>
                      </a:lnTo>
                      <a:cubicBezTo>
                        <a:pt x="1990" y="14475"/>
                        <a:pt x="2059" y="14544"/>
                        <a:pt x="2144" y="14544"/>
                      </a:cubicBezTo>
                      <a:cubicBezTo>
                        <a:pt x="2229" y="14544"/>
                        <a:pt x="2297" y="14475"/>
                        <a:pt x="2297" y="14390"/>
                      </a:cubicBezTo>
                      <a:lnTo>
                        <a:pt x="2297" y="10846"/>
                      </a:lnTo>
                      <a:cubicBezTo>
                        <a:pt x="2297" y="10804"/>
                        <a:pt x="2281" y="10765"/>
                        <a:pt x="2253" y="10737"/>
                      </a:cubicBezTo>
                      <a:lnTo>
                        <a:pt x="308" y="8792"/>
                      </a:lnTo>
                      <a:lnTo>
                        <a:pt x="308" y="2589"/>
                      </a:lnTo>
                      <a:lnTo>
                        <a:pt x="684" y="2213"/>
                      </a:lnTo>
                      <a:lnTo>
                        <a:pt x="685" y="2213"/>
                      </a:lnTo>
                      <a:cubicBezTo>
                        <a:pt x="894" y="2375"/>
                        <a:pt x="1153" y="2475"/>
                        <a:pt x="1438" y="2475"/>
                      </a:cubicBezTo>
                      <a:cubicBezTo>
                        <a:pt x="2121" y="2475"/>
                        <a:pt x="2676" y="1921"/>
                        <a:pt x="2676" y="1238"/>
                      </a:cubicBezTo>
                      <a:cubicBezTo>
                        <a:pt x="2676" y="555"/>
                        <a:pt x="2121" y="0"/>
                        <a:pt x="143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" name="Google Shape;1299;p25"/>
                <p:cNvSpPr/>
                <p:nvPr/>
              </p:nvSpPr>
              <p:spPr>
                <a:xfrm>
                  <a:off x="326404" y="4674181"/>
                  <a:ext cx="86052" cy="86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1567" extrusionOk="0">
                      <a:moveTo>
                        <a:pt x="783" y="0"/>
                      </a:moveTo>
                      <a:cubicBezTo>
                        <a:pt x="350" y="0"/>
                        <a:pt x="0" y="351"/>
                        <a:pt x="0" y="784"/>
                      </a:cubicBezTo>
                      <a:cubicBezTo>
                        <a:pt x="0" y="1216"/>
                        <a:pt x="350" y="1567"/>
                        <a:pt x="783" y="1567"/>
                      </a:cubicBezTo>
                      <a:cubicBezTo>
                        <a:pt x="1215" y="1567"/>
                        <a:pt x="1565" y="1216"/>
                        <a:pt x="1565" y="784"/>
                      </a:cubicBezTo>
                      <a:cubicBezTo>
                        <a:pt x="1565" y="351"/>
                        <a:pt x="1215" y="0"/>
                        <a:pt x="78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0" name="Google Shape;1300;p25"/>
              <p:cNvSpPr/>
              <p:nvPr/>
            </p:nvSpPr>
            <p:spPr>
              <a:xfrm>
                <a:off x="693676" y="4635002"/>
                <a:ext cx="57313" cy="57313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3" extrusionOk="0">
                    <a:moveTo>
                      <a:pt x="521" y="0"/>
                    </a:moveTo>
                    <a:cubicBezTo>
                      <a:pt x="233" y="0"/>
                      <a:pt x="0" y="234"/>
                      <a:pt x="0" y="521"/>
                    </a:cubicBezTo>
                    <a:cubicBezTo>
                      <a:pt x="0" y="809"/>
                      <a:pt x="233" y="1043"/>
                      <a:pt x="521" y="1043"/>
                    </a:cubicBezTo>
                    <a:cubicBezTo>
                      <a:pt x="809" y="1043"/>
                      <a:pt x="1043" y="809"/>
                      <a:pt x="1043" y="521"/>
                    </a:cubicBezTo>
                    <a:cubicBezTo>
                      <a:pt x="1043" y="234"/>
                      <a:pt x="809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1" name="Google Shape;1301;p25"/>
            <p:cNvGrpSpPr/>
            <p:nvPr/>
          </p:nvGrpSpPr>
          <p:grpSpPr>
            <a:xfrm rot="-5400000">
              <a:off x="115997" y="3648872"/>
              <a:ext cx="1715377" cy="1720041"/>
              <a:chOff x="-358879" y="54318"/>
              <a:chExt cx="1715377" cy="1720041"/>
            </a:xfrm>
          </p:grpSpPr>
          <p:sp>
            <p:nvSpPr>
              <p:cNvPr id="1302" name="Google Shape;1302;p25"/>
              <p:cNvSpPr/>
              <p:nvPr/>
            </p:nvSpPr>
            <p:spPr>
              <a:xfrm rot="-535015" flipH="1">
                <a:off x="-267838" y="407841"/>
                <a:ext cx="1283260" cy="1274767"/>
              </a:xfrm>
              <a:custGeom>
                <a:avLst/>
                <a:gdLst/>
                <a:ahLst/>
                <a:cxnLst/>
                <a:rect l="l" t="t" r="r" b="b"/>
                <a:pathLst>
                  <a:path w="30672" h="30469" extrusionOk="0">
                    <a:moveTo>
                      <a:pt x="217" y="1"/>
                    </a:moveTo>
                    <a:cubicBezTo>
                      <a:pt x="167" y="1"/>
                      <a:pt x="116" y="20"/>
                      <a:pt x="78" y="59"/>
                    </a:cubicBezTo>
                    <a:cubicBezTo>
                      <a:pt x="1" y="136"/>
                      <a:pt x="1" y="261"/>
                      <a:pt x="78" y="340"/>
                    </a:cubicBezTo>
                    <a:lnTo>
                      <a:pt x="4122" y="4384"/>
                    </a:lnTo>
                    <a:cubicBezTo>
                      <a:pt x="4159" y="4420"/>
                      <a:pt x="4209" y="4442"/>
                      <a:pt x="4261" y="4442"/>
                    </a:cubicBezTo>
                    <a:lnTo>
                      <a:pt x="11938" y="4442"/>
                    </a:lnTo>
                    <a:lnTo>
                      <a:pt x="18041" y="10543"/>
                    </a:lnTo>
                    <a:lnTo>
                      <a:pt x="18041" y="18056"/>
                    </a:lnTo>
                    <a:cubicBezTo>
                      <a:pt x="18041" y="18109"/>
                      <a:pt x="18062" y="18159"/>
                      <a:pt x="18099" y="18195"/>
                    </a:cubicBezTo>
                    <a:lnTo>
                      <a:pt x="30314" y="30411"/>
                    </a:lnTo>
                    <a:cubicBezTo>
                      <a:pt x="30353" y="30450"/>
                      <a:pt x="30403" y="30469"/>
                      <a:pt x="30454" y="30469"/>
                    </a:cubicBezTo>
                    <a:cubicBezTo>
                      <a:pt x="30505" y="30469"/>
                      <a:pt x="30555" y="30449"/>
                      <a:pt x="30593" y="30411"/>
                    </a:cubicBezTo>
                    <a:cubicBezTo>
                      <a:pt x="30671" y="30333"/>
                      <a:pt x="30671" y="30207"/>
                      <a:pt x="30593" y="30130"/>
                    </a:cubicBezTo>
                    <a:lnTo>
                      <a:pt x="18437" y="17974"/>
                    </a:lnTo>
                    <a:lnTo>
                      <a:pt x="18437" y="10461"/>
                    </a:lnTo>
                    <a:cubicBezTo>
                      <a:pt x="18437" y="10408"/>
                      <a:pt x="18416" y="10359"/>
                      <a:pt x="18379" y="10322"/>
                    </a:cubicBezTo>
                    <a:lnTo>
                      <a:pt x="12161" y="4104"/>
                    </a:lnTo>
                    <a:cubicBezTo>
                      <a:pt x="12124" y="4066"/>
                      <a:pt x="12073" y="4046"/>
                      <a:pt x="12021" y="4046"/>
                    </a:cubicBezTo>
                    <a:lnTo>
                      <a:pt x="4344" y="4046"/>
                    </a:lnTo>
                    <a:lnTo>
                      <a:pt x="358" y="59"/>
                    </a:lnTo>
                    <a:cubicBezTo>
                      <a:pt x="319" y="20"/>
                      <a:pt x="268" y="1"/>
                      <a:pt x="2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25"/>
              <p:cNvSpPr/>
              <p:nvPr/>
            </p:nvSpPr>
            <p:spPr>
              <a:xfrm rot="-535015" flipH="1">
                <a:off x="-269234" y="193863"/>
                <a:ext cx="690999" cy="1136994"/>
              </a:xfrm>
              <a:custGeom>
                <a:avLst/>
                <a:gdLst/>
                <a:ahLst/>
                <a:cxnLst/>
                <a:rect l="l" t="t" r="r" b="b"/>
                <a:pathLst>
                  <a:path w="16516" h="27176" extrusionOk="0">
                    <a:moveTo>
                      <a:pt x="199" y="1"/>
                    </a:moveTo>
                    <a:cubicBezTo>
                      <a:pt x="89" y="1"/>
                      <a:pt x="0" y="89"/>
                      <a:pt x="0" y="198"/>
                    </a:cubicBezTo>
                    <a:lnTo>
                      <a:pt x="0" y="3234"/>
                    </a:lnTo>
                    <a:cubicBezTo>
                      <a:pt x="0" y="3287"/>
                      <a:pt x="22" y="3337"/>
                      <a:pt x="58" y="3375"/>
                    </a:cubicBezTo>
                    <a:lnTo>
                      <a:pt x="8117" y="11432"/>
                    </a:lnTo>
                    <a:lnTo>
                      <a:pt x="8117" y="18999"/>
                    </a:lnTo>
                    <a:cubicBezTo>
                      <a:pt x="8117" y="20426"/>
                      <a:pt x="15344" y="26448"/>
                      <a:pt x="16168" y="27129"/>
                    </a:cubicBezTo>
                    <a:cubicBezTo>
                      <a:pt x="16205" y="27160"/>
                      <a:pt x="16249" y="27175"/>
                      <a:pt x="16293" y="27175"/>
                    </a:cubicBezTo>
                    <a:cubicBezTo>
                      <a:pt x="16350" y="27175"/>
                      <a:pt x="16407" y="27151"/>
                      <a:pt x="16446" y="27103"/>
                    </a:cubicBezTo>
                    <a:cubicBezTo>
                      <a:pt x="16515" y="27019"/>
                      <a:pt x="16504" y="26895"/>
                      <a:pt x="16420" y="26826"/>
                    </a:cubicBezTo>
                    <a:cubicBezTo>
                      <a:pt x="13363" y="24296"/>
                      <a:pt x="8513" y="19933"/>
                      <a:pt x="8513" y="18999"/>
                    </a:cubicBezTo>
                    <a:lnTo>
                      <a:pt x="8513" y="11351"/>
                    </a:lnTo>
                    <a:cubicBezTo>
                      <a:pt x="8513" y="11298"/>
                      <a:pt x="8492" y="11248"/>
                      <a:pt x="8455" y="11210"/>
                    </a:cubicBezTo>
                    <a:lnTo>
                      <a:pt x="396" y="3152"/>
                    </a:lnTo>
                    <a:lnTo>
                      <a:pt x="396" y="198"/>
                    </a:lnTo>
                    <a:cubicBezTo>
                      <a:pt x="396" y="89"/>
                      <a:pt x="308" y="1"/>
                      <a:pt x="1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25"/>
              <p:cNvSpPr/>
              <p:nvPr/>
            </p:nvSpPr>
            <p:spPr>
              <a:xfrm rot="-535015" flipH="1">
                <a:off x="20168" y="628184"/>
                <a:ext cx="84388" cy="84388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017" extrusionOk="0">
                    <a:moveTo>
                      <a:pt x="1009" y="1"/>
                    </a:moveTo>
                    <a:cubicBezTo>
                      <a:pt x="452" y="1"/>
                      <a:pt x="1" y="452"/>
                      <a:pt x="1" y="1009"/>
                    </a:cubicBezTo>
                    <a:cubicBezTo>
                      <a:pt x="1" y="1566"/>
                      <a:pt x="452" y="2016"/>
                      <a:pt x="1009" y="2016"/>
                    </a:cubicBezTo>
                    <a:cubicBezTo>
                      <a:pt x="1566" y="2016"/>
                      <a:pt x="2016" y="1566"/>
                      <a:pt x="2016" y="1009"/>
                    </a:cubicBezTo>
                    <a:cubicBezTo>
                      <a:pt x="2016" y="452"/>
                      <a:pt x="1566" y="1"/>
                      <a:pt x="10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25"/>
              <p:cNvSpPr/>
              <p:nvPr/>
            </p:nvSpPr>
            <p:spPr>
              <a:xfrm rot="-535015" flipH="1">
                <a:off x="-60994" y="547062"/>
                <a:ext cx="246678" cy="246678"/>
              </a:xfrm>
              <a:custGeom>
                <a:avLst/>
                <a:gdLst/>
                <a:ahLst/>
                <a:cxnLst/>
                <a:rect l="l" t="t" r="r" b="b"/>
                <a:pathLst>
                  <a:path w="5896" h="5896" extrusionOk="0">
                    <a:moveTo>
                      <a:pt x="2948" y="198"/>
                    </a:moveTo>
                    <a:cubicBezTo>
                      <a:pt x="4464" y="198"/>
                      <a:pt x="5697" y="1431"/>
                      <a:pt x="5697" y="2948"/>
                    </a:cubicBezTo>
                    <a:cubicBezTo>
                      <a:pt x="5697" y="4463"/>
                      <a:pt x="4464" y="5697"/>
                      <a:pt x="2948" y="5697"/>
                    </a:cubicBezTo>
                    <a:cubicBezTo>
                      <a:pt x="1433" y="5697"/>
                      <a:pt x="200" y="4463"/>
                      <a:pt x="200" y="2948"/>
                    </a:cubicBezTo>
                    <a:cubicBezTo>
                      <a:pt x="200" y="1432"/>
                      <a:pt x="1433" y="198"/>
                      <a:pt x="2948" y="198"/>
                    </a:cubicBezTo>
                    <a:close/>
                    <a:moveTo>
                      <a:pt x="2948" y="1"/>
                    </a:moveTo>
                    <a:cubicBezTo>
                      <a:pt x="1324" y="1"/>
                      <a:pt x="1" y="1322"/>
                      <a:pt x="1" y="2948"/>
                    </a:cubicBezTo>
                    <a:cubicBezTo>
                      <a:pt x="1" y="4572"/>
                      <a:pt x="1324" y="5895"/>
                      <a:pt x="2948" y="5895"/>
                    </a:cubicBezTo>
                    <a:cubicBezTo>
                      <a:pt x="4574" y="5895"/>
                      <a:pt x="5895" y="4572"/>
                      <a:pt x="5895" y="2948"/>
                    </a:cubicBezTo>
                    <a:cubicBezTo>
                      <a:pt x="5895" y="1322"/>
                      <a:pt x="4574" y="1"/>
                      <a:pt x="29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25"/>
              <p:cNvSpPr/>
              <p:nvPr/>
            </p:nvSpPr>
            <p:spPr>
              <a:xfrm rot="-535015" flipH="1">
                <a:off x="850580" y="240886"/>
                <a:ext cx="133338" cy="133296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3186" extrusionOk="0">
                    <a:moveTo>
                      <a:pt x="1593" y="0"/>
                    </a:moveTo>
                    <a:cubicBezTo>
                      <a:pt x="714" y="0"/>
                      <a:pt x="1" y="713"/>
                      <a:pt x="1" y="1593"/>
                    </a:cubicBezTo>
                    <a:cubicBezTo>
                      <a:pt x="1" y="2472"/>
                      <a:pt x="714" y="3185"/>
                      <a:pt x="1593" y="3185"/>
                    </a:cubicBezTo>
                    <a:cubicBezTo>
                      <a:pt x="2473" y="3185"/>
                      <a:pt x="3187" y="2472"/>
                      <a:pt x="3187" y="1593"/>
                    </a:cubicBezTo>
                    <a:cubicBezTo>
                      <a:pt x="3187" y="713"/>
                      <a:pt x="2473" y="0"/>
                      <a:pt x="15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25"/>
              <p:cNvSpPr/>
              <p:nvPr/>
            </p:nvSpPr>
            <p:spPr>
              <a:xfrm rot="-535015" flipH="1">
                <a:off x="889154" y="279461"/>
                <a:ext cx="56189" cy="56147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342" extrusionOk="0">
                    <a:moveTo>
                      <a:pt x="671" y="1"/>
                    </a:moveTo>
                    <a:cubicBezTo>
                      <a:pt x="301" y="1"/>
                      <a:pt x="1" y="301"/>
                      <a:pt x="1" y="671"/>
                    </a:cubicBezTo>
                    <a:cubicBezTo>
                      <a:pt x="1" y="1041"/>
                      <a:pt x="301" y="1341"/>
                      <a:pt x="671" y="1341"/>
                    </a:cubicBezTo>
                    <a:cubicBezTo>
                      <a:pt x="1042" y="1341"/>
                      <a:pt x="1343" y="1041"/>
                      <a:pt x="1343" y="671"/>
                    </a:cubicBezTo>
                    <a:cubicBezTo>
                      <a:pt x="1343" y="301"/>
                      <a:pt x="1042" y="1"/>
                      <a:pt x="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25"/>
              <p:cNvSpPr/>
              <p:nvPr/>
            </p:nvSpPr>
            <p:spPr>
              <a:xfrm rot="-535015" flipH="1">
                <a:off x="251777" y="63843"/>
                <a:ext cx="133296" cy="133296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186" extrusionOk="0">
                    <a:moveTo>
                      <a:pt x="1593" y="0"/>
                    </a:moveTo>
                    <a:cubicBezTo>
                      <a:pt x="713" y="0"/>
                      <a:pt x="1" y="713"/>
                      <a:pt x="1" y="1592"/>
                    </a:cubicBezTo>
                    <a:cubicBezTo>
                      <a:pt x="1" y="2472"/>
                      <a:pt x="713" y="3186"/>
                      <a:pt x="1593" y="3186"/>
                    </a:cubicBezTo>
                    <a:cubicBezTo>
                      <a:pt x="2473" y="3186"/>
                      <a:pt x="3185" y="2472"/>
                      <a:pt x="3185" y="1592"/>
                    </a:cubicBezTo>
                    <a:cubicBezTo>
                      <a:pt x="3185" y="713"/>
                      <a:pt x="2473" y="0"/>
                      <a:pt x="15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25"/>
              <p:cNvSpPr/>
              <p:nvPr/>
            </p:nvSpPr>
            <p:spPr>
              <a:xfrm rot="-535015" flipH="1">
                <a:off x="290351" y="102418"/>
                <a:ext cx="56147" cy="56147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42" extrusionOk="0">
                    <a:moveTo>
                      <a:pt x="671" y="0"/>
                    </a:moveTo>
                    <a:cubicBezTo>
                      <a:pt x="301" y="0"/>
                      <a:pt x="1" y="300"/>
                      <a:pt x="1" y="670"/>
                    </a:cubicBezTo>
                    <a:cubicBezTo>
                      <a:pt x="1" y="1042"/>
                      <a:pt x="301" y="1342"/>
                      <a:pt x="671" y="1342"/>
                    </a:cubicBezTo>
                    <a:cubicBezTo>
                      <a:pt x="1041" y="1342"/>
                      <a:pt x="1341" y="1042"/>
                      <a:pt x="1341" y="670"/>
                    </a:cubicBezTo>
                    <a:cubicBezTo>
                      <a:pt x="1341" y="300"/>
                      <a:pt x="1041" y="0"/>
                      <a:pt x="6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25"/>
              <p:cNvSpPr/>
              <p:nvPr/>
            </p:nvSpPr>
            <p:spPr>
              <a:xfrm rot="-535015" flipH="1">
                <a:off x="1173403" y="234575"/>
                <a:ext cx="84388" cy="84388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017" extrusionOk="0">
                    <a:moveTo>
                      <a:pt x="1009" y="1"/>
                    </a:moveTo>
                    <a:cubicBezTo>
                      <a:pt x="453" y="1"/>
                      <a:pt x="1" y="452"/>
                      <a:pt x="1" y="1008"/>
                    </a:cubicBezTo>
                    <a:cubicBezTo>
                      <a:pt x="1" y="1565"/>
                      <a:pt x="453" y="2016"/>
                      <a:pt x="1009" y="2016"/>
                    </a:cubicBezTo>
                    <a:cubicBezTo>
                      <a:pt x="1566" y="2016"/>
                      <a:pt x="2017" y="1565"/>
                      <a:pt x="2017" y="1008"/>
                    </a:cubicBezTo>
                    <a:cubicBezTo>
                      <a:pt x="2017" y="452"/>
                      <a:pt x="1566" y="1"/>
                      <a:pt x="10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25"/>
              <p:cNvSpPr/>
              <p:nvPr/>
            </p:nvSpPr>
            <p:spPr>
              <a:xfrm rot="-535015" flipH="1">
                <a:off x="1092235" y="153415"/>
                <a:ext cx="246636" cy="246678"/>
              </a:xfrm>
              <a:custGeom>
                <a:avLst/>
                <a:gdLst/>
                <a:ahLst/>
                <a:cxnLst/>
                <a:rect l="l" t="t" r="r" b="b"/>
                <a:pathLst>
                  <a:path w="5895" h="5896" extrusionOk="0">
                    <a:moveTo>
                      <a:pt x="2947" y="199"/>
                    </a:moveTo>
                    <a:cubicBezTo>
                      <a:pt x="4463" y="199"/>
                      <a:pt x="5696" y="1432"/>
                      <a:pt x="5696" y="2948"/>
                    </a:cubicBezTo>
                    <a:cubicBezTo>
                      <a:pt x="5696" y="4465"/>
                      <a:pt x="4463" y="5698"/>
                      <a:pt x="2947" y="5698"/>
                    </a:cubicBezTo>
                    <a:cubicBezTo>
                      <a:pt x="1432" y="5698"/>
                      <a:pt x="199" y="4465"/>
                      <a:pt x="199" y="2948"/>
                    </a:cubicBezTo>
                    <a:cubicBezTo>
                      <a:pt x="199" y="1432"/>
                      <a:pt x="1432" y="199"/>
                      <a:pt x="2947" y="199"/>
                    </a:cubicBezTo>
                    <a:close/>
                    <a:moveTo>
                      <a:pt x="2947" y="1"/>
                    </a:moveTo>
                    <a:cubicBezTo>
                      <a:pt x="1322" y="1"/>
                      <a:pt x="0" y="1324"/>
                      <a:pt x="0" y="2948"/>
                    </a:cubicBezTo>
                    <a:cubicBezTo>
                      <a:pt x="0" y="4573"/>
                      <a:pt x="1322" y="5895"/>
                      <a:pt x="2947" y="5895"/>
                    </a:cubicBezTo>
                    <a:cubicBezTo>
                      <a:pt x="4573" y="5895"/>
                      <a:pt x="5895" y="4573"/>
                      <a:pt x="5895" y="2948"/>
                    </a:cubicBezTo>
                    <a:cubicBezTo>
                      <a:pt x="5895" y="1324"/>
                      <a:pt x="4572" y="1"/>
                      <a:pt x="29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2" name="Google Shape;1312;p25"/>
          <p:cNvGrpSpPr/>
          <p:nvPr/>
        </p:nvGrpSpPr>
        <p:grpSpPr>
          <a:xfrm>
            <a:off x="230880" y="3465676"/>
            <a:ext cx="8762277" cy="1437669"/>
            <a:chOff x="230880" y="3465676"/>
            <a:chExt cx="8762277" cy="1437669"/>
          </a:xfrm>
        </p:grpSpPr>
        <p:grpSp>
          <p:nvGrpSpPr>
            <p:cNvPr id="1313" name="Google Shape;1313;p25"/>
            <p:cNvGrpSpPr/>
            <p:nvPr/>
          </p:nvGrpSpPr>
          <p:grpSpPr>
            <a:xfrm rot="-5400000">
              <a:off x="766252" y="3660643"/>
              <a:ext cx="707330" cy="1778074"/>
              <a:chOff x="104357" y="171532"/>
              <a:chExt cx="707330" cy="1778074"/>
            </a:xfrm>
          </p:grpSpPr>
          <p:sp>
            <p:nvSpPr>
              <p:cNvPr id="1314" name="Google Shape;1314;p25"/>
              <p:cNvSpPr/>
              <p:nvPr/>
            </p:nvSpPr>
            <p:spPr>
              <a:xfrm rot="-535015" flipH="1">
                <a:off x="595074" y="387016"/>
                <a:ext cx="58448" cy="58406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96" extrusionOk="0">
                    <a:moveTo>
                      <a:pt x="698" y="1"/>
                    </a:moveTo>
                    <a:cubicBezTo>
                      <a:pt x="313" y="1"/>
                      <a:pt x="1" y="313"/>
                      <a:pt x="1" y="698"/>
                    </a:cubicBezTo>
                    <a:cubicBezTo>
                      <a:pt x="1" y="1083"/>
                      <a:pt x="313" y="1396"/>
                      <a:pt x="698" y="1396"/>
                    </a:cubicBezTo>
                    <a:cubicBezTo>
                      <a:pt x="1084" y="1396"/>
                      <a:pt x="1397" y="1083"/>
                      <a:pt x="1397" y="698"/>
                    </a:cubicBezTo>
                    <a:cubicBezTo>
                      <a:pt x="1397" y="313"/>
                      <a:pt x="1084" y="1"/>
                      <a:pt x="6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25"/>
              <p:cNvSpPr/>
              <p:nvPr/>
            </p:nvSpPr>
            <p:spPr>
              <a:xfrm rot="-535015" flipH="1">
                <a:off x="671004" y="282782"/>
                <a:ext cx="58406" cy="58448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97" extrusionOk="0">
                    <a:moveTo>
                      <a:pt x="698" y="1"/>
                    </a:moveTo>
                    <a:cubicBezTo>
                      <a:pt x="312" y="1"/>
                      <a:pt x="0" y="314"/>
                      <a:pt x="0" y="699"/>
                    </a:cubicBezTo>
                    <a:cubicBezTo>
                      <a:pt x="0" y="1085"/>
                      <a:pt x="312" y="1397"/>
                      <a:pt x="698" y="1397"/>
                    </a:cubicBezTo>
                    <a:cubicBezTo>
                      <a:pt x="1083" y="1397"/>
                      <a:pt x="1395" y="1085"/>
                      <a:pt x="1395" y="699"/>
                    </a:cubicBezTo>
                    <a:cubicBezTo>
                      <a:pt x="1395" y="314"/>
                      <a:pt x="1083" y="1"/>
                      <a:pt x="6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25"/>
              <p:cNvSpPr/>
              <p:nvPr/>
            </p:nvSpPr>
            <p:spPr>
              <a:xfrm rot="-535015" flipH="1">
                <a:off x="749065" y="175709"/>
                <a:ext cx="58448" cy="58406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96" extrusionOk="0">
                    <a:moveTo>
                      <a:pt x="700" y="1"/>
                    </a:moveTo>
                    <a:cubicBezTo>
                      <a:pt x="314" y="1"/>
                      <a:pt x="1" y="313"/>
                      <a:pt x="1" y="698"/>
                    </a:cubicBezTo>
                    <a:cubicBezTo>
                      <a:pt x="1" y="1083"/>
                      <a:pt x="314" y="1396"/>
                      <a:pt x="700" y="1396"/>
                    </a:cubicBezTo>
                    <a:cubicBezTo>
                      <a:pt x="1085" y="1396"/>
                      <a:pt x="1397" y="1083"/>
                      <a:pt x="1397" y="698"/>
                    </a:cubicBezTo>
                    <a:cubicBezTo>
                      <a:pt x="1397" y="313"/>
                      <a:pt x="1085" y="1"/>
                      <a:pt x="7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25"/>
              <p:cNvSpPr/>
              <p:nvPr/>
            </p:nvSpPr>
            <p:spPr>
              <a:xfrm rot="-535015" flipH="1">
                <a:off x="108536" y="1886940"/>
                <a:ext cx="58448" cy="5849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98" extrusionOk="0">
                    <a:moveTo>
                      <a:pt x="699" y="1"/>
                    </a:moveTo>
                    <a:cubicBezTo>
                      <a:pt x="313" y="1"/>
                      <a:pt x="0" y="313"/>
                      <a:pt x="0" y="698"/>
                    </a:cubicBezTo>
                    <a:cubicBezTo>
                      <a:pt x="0" y="1084"/>
                      <a:pt x="313" y="1397"/>
                      <a:pt x="699" y="1397"/>
                    </a:cubicBezTo>
                    <a:cubicBezTo>
                      <a:pt x="1084" y="1397"/>
                      <a:pt x="1396" y="1084"/>
                      <a:pt x="1396" y="698"/>
                    </a:cubicBezTo>
                    <a:cubicBezTo>
                      <a:pt x="1396" y="313"/>
                      <a:pt x="1084" y="1"/>
                      <a:pt x="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25"/>
              <p:cNvSpPr/>
              <p:nvPr/>
            </p:nvSpPr>
            <p:spPr>
              <a:xfrm rot="-535015" flipH="1">
                <a:off x="184470" y="1782787"/>
                <a:ext cx="58448" cy="58406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96" extrusionOk="0">
                    <a:moveTo>
                      <a:pt x="699" y="0"/>
                    </a:moveTo>
                    <a:cubicBezTo>
                      <a:pt x="314" y="0"/>
                      <a:pt x="0" y="312"/>
                      <a:pt x="0" y="698"/>
                    </a:cubicBezTo>
                    <a:cubicBezTo>
                      <a:pt x="0" y="1083"/>
                      <a:pt x="314" y="1395"/>
                      <a:pt x="699" y="1395"/>
                    </a:cubicBezTo>
                    <a:cubicBezTo>
                      <a:pt x="1084" y="1395"/>
                      <a:pt x="1396" y="1083"/>
                      <a:pt x="1396" y="698"/>
                    </a:cubicBezTo>
                    <a:cubicBezTo>
                      <a:pt x="1396" y="312"/>
                      <a:pt x="1084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25"/>
              <p:cNvSpPr/>
              <p:nvPr/>
            </p:nvSpPr>
            <p:spPr>
              <a:xfrm rot="-535015" flipH="1">
                <a:off x="262528" y="1675637"/>
                <a:ext cx="58406" cy="5849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98" extrusionOk="0">
                    <a:moveTo>
                      <a:pt x="698" y="1"/>
                    </a:moveTo>
                    <a:cubicBezTo>
                      <a:pt x="312" y="1"/>
                      <a:pt x="0" y="314"/>
                      <a:pt x="0" y="700"/>
                    </a:cubicBezTo>
                    <a:cubicBezTo>
                      <a:pt x="0" y="1085"/>
                      <a:pt x="312" y="1397"/>
                      <a:pt x="698" y="1397"/>
                    </a:cubicBezTo>
                    <a:cubicBezTo>
                      <a:pt x="1083" y="1397"/>
                      <a:pt x="1395" y="1085"/>
                      <a:pt x="1395" y="700"/>
                    </a:cubicBezTo>
                    <a:cubicBezTo>
                      <a:pt x="1395" y="314"/>
                      <a:pt x="1083" y="1"/>
                      <a:pt x="6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0" name="Google Shape;1320;p25"/>
            <p:cNvGrpSpPr/>
            <p:nvPr/>
          </p:nvGrpSpPr>
          <p:grpSpPr>
            <a:xfrm flipH="1">
              <a:off x="7964860" y="3465676"/>
              <a:ext cx="1028297" cy="1355579"/>
              <a:chOff x="169303" y="3485776"/>
              <a:chExt cx="1028297" cy="1355579"/>
            </a:xfrm>
          </p:grpSpPr>
          <p:sp>
            <p:nvSpPr>
              <p:cNvPr id="1321" name="Google Shape;1321;p25"/>
              <p:cNvSpPr/>
              <p:nvPr/>
            </p:nvSpPr>
            <p:spPr>
              <a:xfrm>
                <a:off x="169303" y="3485776"/>
                <a:ext cx="59621" cy="5962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25"/>
              <p:cNvSpPr/>
              <p:nvPr/>
            </p:nvSpPr>
            <p:spPr>
              <a:xfrm>
                <a:off x="264915" y="3581388"/>
                <a:ext cx="59621" cy="5962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5"/>
              <p:cNvSpPr/>
              <p:nvPr/>
            </p:nvSpPr>
            <p:spPr>
              <a:xfrm>
                <a:off x="357889" y="3674417"/>
                <a:ext cx="59621" cy="5962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25"/>
              <p:cNvSpPr/>
              <p:nvPr/>
            </p:nvSpPr>
            <p:spPr>
              <a:xfrm>
                <a:off x="949394" y="4593094"/>
                <a:ext cx="59621" cy="5962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25"/>
              <p:cNvSpPr/>
              <p:nvPr/>
            </p:nvSpPr>
            <p:spPr>
              <a:xfrm>
                <a:off x="1045006" y="4688705"/>
                <a:ext cx="59621" cy="5962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5"/>
              <p:cNvSpPr/>
              <p:nvPr/>
            </p:nvSpPr>
            <p:spPr>
              <a:xfrm>
                <a:off x="1137980" y="4781734"/>
                <a:ext cx="59621" cy="59621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AND_TWO_COLUMNS_1_1_1"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0" name="Google Shape;1510;p29"/>
          <p:cNvPicPr preferRelativeResize="0"/>
          <p:nvPr/>
        </p:nvPicPr>
        <p:blipFill>
          <a:blip r:embed="rId2">
            <a:alphaModFix amt="79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1" name="Google Shape;1511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12" name="Google Shape;1512;p29"/>
          <p:cNvSpPr txBox="1">
            <a:spLocks noGrp="1"/>
          </p:cNvSpPr>
          <p:nvPr>
            <p:ph type="subTitle" idx="1"/>
          </p:nvPr>
        </p:nvSpPr>
        <p:spPr>
          <a:xfrm>
            <a:off x="4697450" y="1439025"/>
            <a:ext cx="3438900" cy="14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3" name="Google Shape;1513;p29"/>
          <p:cNvSpPr txBox="1">
            <a:spLocks noGrp="1"/>
          </p:cNvSpPr>
          <p:nvPr>
            <p:ph type="subTitle" idx="2"/>
          </p:nvPr>
        </p:nvSpPr>
        <p:spPr>
          <a:xfrm>
            <a:off x="1007650" y="1439025"/>
            <a:ext cx="3438900" cy="14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4" name="Google Shape;1514;p29"/>
          <p:cNvSpPr txBox="1">
            <a:spLocks noGrp="1"/>
          </p:cNvSpPr>
          <p:nvPr>
            <p:ph type="subTitle" idx="3"/>
          </p:nvPr>
        </p:nvSpPr>
        <p:spPr>
          <a:xfrm>
            <a:off x="4697450" y="3087500"/>
            <a:ext cx="3438900" cy="14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5" name="Google Shape;1515;p29"/>
          <p:cNvSpPr txBox="1">
            <a:spLocks noGrp="1"/>
          </p:cNvSpPr>
          <p:nvPr>
            <p:ph type="subTitle" idx="4"/>
          </p:nvPr>
        </p:nvSpPr>
        <p:spPr>
          <a:xfrm>
            <a:off x="1007650" y="3087500"/>
            <a:ext cx="3438900" cy="14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16" name="Google Shape;1516;p29"/>
          <p:cNvGrpSpPr/>
          <p:nvPr/>
        </p:nvGrpSpPr>
        <p:grpSpPr>
          <a:xfrm>
            <a:off x="107100" y="297091"/>
            <a:ext cx="8828225" cy="4620334"/>
            <a:chOff x="107100" y="297091"/>
            <a:chExt cx="8828225" cy="4620334"/>
          </a:xfrm>
        </p:grpSpPr>
        <p:grpSp>
          <p:nvGrpSpPr>
            <p:cNvPr id="1517" name="Google Shape;1517;p29"/>
            <p:cNvGrpSpPr/>
            <p:nvPr/>
          </p:nvGrpSpPr>
          <p:grpSpPr>
            <a:xfrm rot="-5400000">
              <a:off x="7963500" y="3945600"/>
              <a:ext cx="1439100" cy="504550"/>
              <a:chOff x="2539675" y="122850"/>
              <a:chExt cx="1439100" cy="504550"/>
            </a:xfrm>
          </p:grpSpPr>
          <p:sp>
            <p:nvSpPr>
              <p:cNvPr id="1518" name="Google Shape;1518;p29"/>
              <p:cNvSpPr/>
              <p:nvPr/>
            </p:nvSpPr>
            <p:spPr>
              <a:xfrm>
                <a:off x="2539675" y="451600"/>
                <a:ext cx="14391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9"/>
              <p:cNvSpPr/>
              <p:nvPr/>
            </p:nvSpPr>
            <p:spPr>
              <a:xfrm>
                <a:off x="2539675" y="122850"/>
                <a:ext cx="6807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0" name="Google Shape;1520;p29"/>
            <p:cNvGrpSpPr/>
            <p:nvPr/>
          </p:nvGrpSpPr>
          <p:grpSpPr>
            <a:xfrm rot="10800000" flipH="1">
              <a:off x="107100" y="297091"/>
              <a:ext cx="612900" cy="1328860"/>
              <a:chOff x="107100" y="3703540"/>
              <a:chExt cx="612900" cy="1328860"/>
            </a:xfrm>
          </p:grpSpPr>
          <p:sp>
            <p:nvSpPr>
              <p:cNvPr id="1521" name="Google Shape;1521;p29"/>
              <p:cNvSpPr/>
              <p:nvPr/>
            </p:nvSpPr>
            <p:spPr>
              <a:xfrm>
                <a:off x="385525" y="3703540"/>
                <a:ext cx="271201" cy="723536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6835" extrusionOk="0">
                    <a:moveTo>
                      <a:pt x="2344" y="1"/>
                    </a:moveTo>
                    <a:cubicBezTo>
                      <a:pt x="2293" y="1"/>
                      <a:pt x="2242" y="20"/>
                      <a:pt x="2204" y="58"/>
                    </a:cubicBezTo>
                    <a:lnTo>
                      <a:pt x="58" y="2205"/>
                    </a:lnTo>
                    <a:cubicBezTo>
                      <a:pt x="21" y="2242"/>
                      <a:pt x="0" y="2292"/>
                      <a:pt x="0" y="2345"/>
                    </a:cubicBezTo>
                    <a:lnTo>
                      <a:pt x="0" y="6636"/>
                    </a:lnTo>
                    <a:cubicBezTo>
                      <a:pt x="0" y="6746"/>
                      <a:pt x="89" y="6835"/>
                      <a:pt x="198" y="6835"/>
                    </a:cubicBezTo>
                    <a:cubicBezTo>
                      <a:pt x="308" y="6835"/>
                      <a:pt x="395" y="6746"/>
                      <a:pt x="395" y="6636"/>
                    </a:cubicBezTo>
                    <a:lnTo>
                      <a:pt x="395" y="2426"/>
                    </a:lnTo>
                    <a:lnTo>
                      <a:pt x="2484" y="339"/>
                    </a:lnTo>
                    <a:cubicBezTo>
                      <a:pt x="2561" y="262"/>
                      <a:pt x="2561" y="135"/>
                      <a:pt x="2484" y="58"/>
                    </a:cubicBezTo>
                    <a:cubicBezTo>
                      <a:pt x="2445" y="20"/>
                      <a:pt x="2394" y="1"/>
                      <a:pt x="2344" y="1"/>
                    </a:cubicBezTo>
                    <a:close/>
                  </a:path>
                </a:pathLst>
              </a:cu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9"/>
              <p:cNvSpPr/>
              <p:nvPr/>
            </p:nvSpPr>
            <p:spPr>
              <a:xfrm>
                <a:off x="250291" y="4562988"/>
                <a:ext cx="326400" cy="326400"/>
              </a:xfrm>
              <a:prstGeom prst="ellipse">
                <a:avLst/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9"/>
              <p:cNvSpPr/>
              <p:nvPr/>
            </p:nvSpPr>
            <p:spPr>
              <a:xfrm>
                <a:off x="107100" y="4419800"/>
                <a:ext cx="612900" cy="6126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4" name="Google Shape;1524;p29"/>
          <p:cNvGrpSpPr/>
          <p:nvPr/>
        </p:nvGrpSpPr>
        <p:grpSpPr>
          <a:xfrm>
            <a:off x="90860" y="-82702"/>
            <a:ext cx="9067137" cy="5454796"/>
            <a:chOff x="90860" y="-82702"/>
            <a:chExt cx="9067137" cy="5454796"/>
          </a:xfrm>
        </p:grpSpPr>
        <p:grpSp>
          <p:nvGrpSpPr>
            <p:cNvPr id="1525" name="Google Shape;1525;p29"/>
            <p:cNvGrpSpPr/>
            <p:nvPr/>
          </p:nvGrpSpPr>
          <p:grpSpPr>
            <a:xfrm>
              <a:off x="7794365" y="3589274"/>
              <a:ext cx="1363631" cy="1782819"/>
              <a:chOff x="7794365" y="3589274"/>
              <a:chExt cx="1363631" cy="1782819"/>
            </a:xfrm>
          </p:grpSpPr>
          <p:sp>
            <p:nvSpPr>
              <p:cNvPr id="1526" name="Google Shape;1526;p29"/>
              <p:cNvSpPr/>
              <p:nvPr/>
            </p:nvSpPr>
            <p:spPr>
              <a:xfrm>
                <a:off x="8349320" y="4892096"/>
                <a:ext cx="111063" cy="296297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6835" extrusionOk="0">
                    <a:moveTo>
                      <a:pt x="2344" y="1"/>
                    </a:moveTo>
                    <a:cubicBezTo>
                      <a:pt x="2293" y="1"/>
                      <a:pt x="2242" y="20"/>
                      <a:pt x="2204" y="58"/>
                    </a:cubicBezTo>
                    <a:lnTo>
                      <a:pt x="58" y="2205"/>
                    </a:lnTo>
                    <a:cubicBezTo>
                      <a:pt x="21" y="2242"/>
                      <a:pt x="0" y="2292"/>
                      <a:pt x="0" y="2345"/>
                    </a:cubicBezTo>
                    <a:lnTo>
                      <a:pt x="0" y="6636"/>
                    </a:lnTo>
                    <a:cubicBezTo>
                      <a:pt x="0" y="6746"/>
                      <a:pt x="89" y="6835"/>
                      <a:pt x="198" y="6835"/>
                    </a:cubicBezTo>
                    <a:cubicBezTo>
                      <a:pt x="308" y="6835"/>
                      <a:pt x="395" y="6746"/>
                      <a:pt x="395" y="6636"/>
                    </a:cubicBezTo>
                    <a:lnTo>
                      <a:pt x="395" y="2426"/>
                    </a:lnTo>
                    <a:lnTo>
                      <a:pt x="2484" y="339"/>
                    </a:lnTo>
                    <a:cubicBezTo>
                      <a:pt x="2561" y="262"/>
                      <a:pt x="2561" y="135"/>
                      <a:pt x="2484" y="58"/>
                    </a:cubicBezTo>
                    <a:cubicBezTo>
                      <a:pt x="2445" y="20"/>
                      <a:pt x="2394" y="1"/>
                      <a:pt x="23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29"/>
              <p:cNvSpPr/>
              <p:nvPr/>
            </p:nvSpPr>
            <p:spPr>
              <a:xfrm>
                <a:off x="7853970" y="4734112"/>
                <a:ext cx="160568" cy="637982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717" extrusionOk="0">
                    <a:moveTo>
                      <a:pt x="218" y="1"/>
                    </a:moveTo>
                    <a:cubicBezTo>
                      <a:pt x="168" y="1"/>
                      <a:pt x="117" y="20"/>
                      <a:pt x="79" y="59"/>
                    </a:cubicBezTo>
                    <a:cubicBezTo>
                      <a:pt x="1" y="136"/>
                      <a:pt x="1" y="261"/>
                      <a:pt x="79" y="338"/>
                    </a:cubicBezTo>
                    <a:lnTo>
                      <a:pt x="3308" y="3569"/>
                    </a:lnTo>
                    <a:lnTo>
                      <a:pt x="3308" y="14518"/>
                    </a:lnTo>
                    <a:cubicBezTo>
                      <a:pt x="3308" y="14628"/>
                      <a:pt x="3397" y="14717"/>
                      <a:pt x="3506" y="14717"/>
                    </a:cubicBezTo>
                    <a:cubicBezTo>
                      <a:pt x="3616" y="14717"/>
                      <a:pt x="3703" y="14628"/>
                      <a:pt x="3703" y="14518"/>
                    </a:cubicBezTo>
                    <a:lnTo>
                      <a:pt x="3703" y="3486"/>
                    </a:lnTo>
                    <a:cubicBezTo>
                      <a:pt x="3703" y="3434"/>
                      <a:pt x="3683" y="3383"/>
                      <a:pt x="3645" y="3347"/>
                    </a:cubicBezTo>
                    <a:lnTo>
                      <a:pt x="358" y="59"/>
                    </a:lnTo>
                    <a:cubicBezTo>
                      <a:pt x="319" y="20"/>
                      <a:pt x="269" y="1"/>
                      <a:pt x="2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9"/>
              <p:cNvSpPr/>
              <p:nvPr/>
            </p:nvSpPr>
            <p:spPr>
              <a:xfrm>
                <a:off x="7794365" y="4673682"/>
                <a:ext cx="138113" cy="138070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185" extrusionOk="0">
                    <a:moveTo>
                      <a:pt x="1593" y="0"/>
                    </a:moveTo>
                    <a:cubicBezTo>
                      <a:pt x="714" y="0"/>
                      <a:pt x="1" y="713"/>
                      <a:pt x="1" y="1593"/>
                    </a:cubicBezTo>
                    <a:cubicBezTo>
                      <a:pt x="1" y="2472"/>
                      <a:pt x="714" y="3185"/>
                      <a:pt x="1593" y="3185"/>
                    </a:cubicBezTo>
                    <a:cubicBezTo>
                      <a:pt x="2473" y="3185"/>
                      <a:pt x="3186" y="2472"/>
                      <a:pt x="3186" y="1593"/>
                    </a:cubicBezTo>
                    <a:cubicBezTo>
                      <a:pt x="3186" y="713"/>
                      <a:pt x="2473" y="0"/>
                      <a:pt x="15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7834333" y="4713651"/>
                <a:ext cx="58176" cy="58132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41" extrusionOk="0">
                    <a:moveTo>
                      <a:pt x="671" y="0"/>
                    </a:moveTo>
                    <a:cubicBezTo>
                      <a:pt x="301" y="0"/>
                      <a:pt x="1" y="301"/>
                      <a:pt x="1" y="671"/>
                    </a:cubicBezTo>
                    <a:cubicBezTo>
                      <a:pt x="1" y="1041"/>
                      <a:pt x="301" y="1341"/>
                      <a:pt x="671" y="1341"/>
                    </a:cubicBezTo>
                    <a:cubicBezTo>
                      <a:pt x="1041" y="1341"/>
                      <a:pt x="1341" y="1041"/>
                      <a:pt x="1341" y="671"/>
                    </a:cubicBezTo>
                    <a:cubicBezTo>
                      <a:pt x="1341" y="301"/>
                      <a:pt x="1041" y="0"/>
                      <a:pt x="6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9"/>
              <p:cNvSpPr/>
              <p:nvPr/>
            </p:nvSpPr>
            <p:spPr>
              <a:xfrm>
                <a:off x="8384952" y="4824123"/>
                <a:ext cx="138156" cy="138113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3186" extrusionOk="0">
                    <a:moveTo>
                      <a:pt x="1593" y="1"/>
                    </a:moveTo>
                    <a:cubicBezTo>
                      <a:pt x="713" y="1"/>
                      <a:pt x="0" y="714"/>
                      <a:pt x="0" y="1593"/>
                    </a:cubicBezTo>
                    <a:cubicBezTo>
                      <a:pt x="0" y="2473"/>
                      <a:pt x="713" y="3186"/>
                      <a:pt x="1593" y="3186"/>
                    </a:cubicBezTo>
                    <a:cubicBezTo>
                      <a:pt x="2472" y="3186"/>
                      <a:pt x="3186" y="2473"/>
                      <a:pt x="3186" y="1593"/>
                    </a:cubicBezTo>
                    <a:cubicBezTo>
                      <a:pt x="3186" y="714"/>
                      <a:pt x="2472" y="1"/>
                      <a:pt x="15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9"/>
              <p:cNvSpPr/>
              <p:nvPr/>
            </p:nvSpPr>
            <p:spPr>
              <a:xfrm>
                <a:off x="8424919" y="4864092"/>
                <a:ext cx="58176" cy="58176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42" extrusionOk="0">
                    <a:moveTo>
                      <a:pt x="671" y="1"/>
                    </a:moveTo>
                    <a:cubicBezTo>
                      <a:pt x="300" y="1"/>
                      <a:pt x="0" y="301"/>
                      <a:pt x="0" y="671"/>
                    </a:cubicBezTo>
                    <a:cubicBezTo>
                      <a:pt x="0" y="1041"/>
                      <a:pt x="300" y="1342"/>
                      <a:pt x="671" y="1342"/>
                    </a:cubicBezTo>
                    <a:cubicBezTo>
                      <a:pt x="1042" y="1342"/>
                      <a:pt x="1342" y="1041"/>
                      <a:pt x="1342" y="671"/>
                    </a:cubicBezTo>
                    <a:cubicBezTo>
                      <a:pt x="1342" y="301"/>
                      <a:pt x="1042" y="1"/>
                      <a:pt x="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>
                <a:off x="8448102" y="3654597"/>
                <a:ext cx="709894" cy="1646861"/>
              </a:xfrm>
              <a:custGeom>
                <a:avLst/>
                <a:gdLst/>
                <a:ahLst/>
                <a:cxnLst/>
                <a:rect l="l" t="t" r="r" b="b"/>
                <a:pathLst>
                  <a:path w="16041" h="37213" extrusionOk="0">
                    <a:moveTo>
                      <a:pt x="218" y="1"/>
                    </a:moveTo>
                    <a:cubicBezTo>
                      <a:pt x="167" y="1"/>
                      <a:pt x="117" y="20"/>
                      <a:pt x="78" y="59"/>
                    </a:cubicBezTo>
                    <a:cubicBezTo>
                      <a:pt x="0" y="136"/>
                      <a:pt x="0" y="261"/>
                      <a:pt x="78" y="340"/>
                    </a:cubicBezTo>
                    <a:lnTo>
                      <a:pt x="3490" y="3751"/>
                    </a:lnTo>
                    <a:lnTo>
                      <a:pt x="3490" y="7570"/>
                    </a:lnTo>
                    <a:cubicBezTo>
                      <a:pt x="3490" y="7622"/>
                      <a:pt x="3511" y="7673"/>
                      <a:pt x="3548" y="7709"/>
                    </a:cubicBezTo>
                    <a:lnTo>
                      <a:pt x="11586" y="15747"/>
                    </a:lnTo>
                    <a:lnTo>
                      <a:pt x="11586" y="21264"/>
                    </a:lnTo>
                    <a:cubicBezTo>
                      <a:pt x="11586" y="21316"/>
                      <a:pt x="11607" y="21366"/>
                      <a:pt x="11644" y="21404"/>
                    </a:cubicBezTo>
                    <a:lnTo>
                      <a:pt x="15643" y="25403"/>
                    </a:lnTo>
                    <a:cubicBezTo>
                      <a:pt x="15535" y="36986"/>
                      <a:pt x="15626" y="37079"/>
                      <a:pt x="15700" y="37153"/>
                    </a:cubicBezTo>
                    <a:cubicBezTo>
                      <a:pt x="15737" y="37190"/>
                      <a:pt x="15789" y="37213"/>
                      <a:pt x="15841" y="37213"/>
                    </a:cubicBezTo>
                    <a:cubicBezTo>
                      <a:pt x="15951" y="37213"/>
                      <a:pt x="16040" y="37124"/>
                      <a:pt x="16040" y="37014"/>
                    </a:cubicBezTo>
                    <a:cubicBezTo>
                      <a:pt x="16040" y="36990"/>
                      <a:pt x="16035" y="36966"/>
                      <a:pt x="16027" y="36943"/>
                    </a:cubicBezTo>
                    <a:cubicBezTo>
                      <a:pt x="15961" y="36429"/>
                      <a:pt x="15999" y="29745"/>
                      <a:pt x="16040" y="25324"/>
                    </a:cubicBezTo>
                    <a:cubicBezTo>
                      <a:pt x="16040" y="25271"/>
                      <a:pt x="16019" y="25220"/>
                      <a:pt x="15982" y="25182"/>
                    </a:cubicBezTo>
                    <a:lnTo>
                      <a:pt x="11982" y="21181"/>
                    </a:lnTo>
                    <a:lnTo>
                      <a:pt x="11982" y="15665"/>
                    </a:lnTo>
                    <a:cubicBezTo>
                      <a:pt x="11982" y="15612"/>
                      <a:pt x="11960" y="15562"/>
                      <a:pt x="11924" y="15525"/>
                    </a:cubicBezTo>
                    <a:lnTo>
                      <a:pt x="3886" y="7487"/>
                    </a:lnTo>
                    <a:lnTo>
                      <a:pt x="3886" y="3670"/>
                    </a:lnTo>
                    <a:cubicBezTo>
                      <a:pt x="3886" y="3617"/>
                      <a:pt x="3865" y="3567"/>
                      <a:pt x="3828" y="3529"/>
                    </a:cubicBezTo>
                    <a:lnTo>
                      <a:pt x="358" y="59"/>
                    </a:lnTo>
                    <a:cubicBezTo>
                      <a:pt x="319" y="20"/>
                      <a:pt x="269" y="1"/>
                      <a:pt x="2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>
                <a:off x="8614072" y="4433417"/>
                <a:ext cx="89218" cy="89218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2016" extrusionOk="0">
                    <a:moveTo>
                      <a:pt x="1007" y="0"/>
                    </a:moveTo>
                    <a:cubicBezTo>
                      <a:pt x="451" y="0"/>
                      <a:pt x="0" y="452"/>
                      <a:pt x="0" y="1007"/>
                    </a:cubicBezTo>
                    <a:cubicBezTo>
                      <a:pt x="0" y="1564"/>
                      <a:pt x="451" y="2016"/>
                      <a:pt x="1007" y="2016"/>
                    </a:cubicBezTo>
                    <a:cubicBezTo>
                      <a:pt x="1564" y="2016"/>
                      <a:pt x="2016" y="1564"/>
                      <a:pt x="2016" y="1007"/>
                    </a:cubicBezTo>
                    <a:cubicBezTo>
                      <a:pt x="2016" y="452"/>
                      <a:pt x="1564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>
                <a:off x="8528260" y="4347604"/>
                <a:ext cx="260839" cy="260839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5894" extrusionOk="0">
                    <a:moveTo>
                      <a:pt x="2946" y="198"/>
                    </a:moveTo>
                    <a:cubicBezTo>
                      <a:pt x="4463" y="198"/>
                      <a:pt x="5696" y="1432"/>
                      <a:pt x="5696" y="2948"/>
                    </a:cubicBezTo>
                    <a:cubicBezTo>
                      <a:pt x="5696" y="4463"/>
                      <a:pt x="4463" y="5696"/>
                      <a:pt x="2946" y="5696"/>
                    </a:cubicBezTo>
                    <a:cubicBezTo>
                      <a:pt x="1431" y="5696"/>
                      <a:pt x="198" y="4463"/>
                      <a:pt x="198" y="2948"/>
                    </a:cubicBezTo>
                    <a:cubicBezTo>
                      <a:pt x="198" y="1431"/>
                      <a:pt x="1431" y="198"/>
                      <a:pt x="2946" y="198"/>
                    </a:cubicBezTo>
                    <a:close/>
                    <a:moveTo>
                      <a:pt x="2946" y="0"/>
                    </a:moveTo>
                    <a:cubicBezTo>
                      <a:pt x="1322" y="0"/>
                      <a:pt x="0" y="1322"/>
                      <a:pt x="0" y="2948"/>
                    </a:cubicBezTo>
                    <a:cubicBezTo>
                      <a:pt x="0" y="4572"/>
                      <a:pt x="1322" y="5894"/>
                      <a:pt x="2946" y="5894"/>
                    </a:cubicBezTo>
                    <a:cubicBezTo>
                      <a:pt x="4572" y="5894"/>
                      <a:pt x="5894" y="4572"/>
                      <a:pt x="5894" y="2948"/>
                    </a:cubicBezTo>
                    <a:cubicBezTo>
                      <a:pt x="5894" y="1322"/>
                      <a:pt x="4572" y="0"/>
                      <a:pt x="29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>
                <a:off x="8387250" y="3589274"/>
                <a:ext cx="140996" cy="141041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187" extrusionOk="0">
                    <a:moveTo>
                      <a:pt x="1593" y="1"/>
                    </a:moveTo>
                    <a:cubicBezTo>
                      <a:pt x="713" y="1"/>
                      <a:pt x="0" y="715"/>
                      <a:pt x="0" y="1594"/>
                    </a:cubicBezTo>
                    <a:cubicBezTo>
                      <a:pt x="0" y="2474"/>
                      <a:pt x="713" y="3187"/>
                      <a:pt x="1593" y="3187"/>
                    </a:cubicBezTo>
                    <a:cubicBezTo>
                      <a:pt x="2472" y="3187"/>
                      <a:pt x="3185" y="2474"/>
                      <a:pt x="3185" y="1594"/>
                    </a:cubicBezTo>
                    <a:cubicBezTo>
                      <a:pt x="3185" y="715"/>
                      <a:pt x="2472" y="1"/>
                      <a:pt x="15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>
                <a:off x="8428054" y="3630079"/>
                <a:ext cx="59390" cy="59434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43" extrusionOk="0">
                    <a:moveTo>
                      <a:pt x="671" y="1"/>
                    </a:moveTo>
                    <a:cubicBezTo>
                      <a:pt x="301" y="1"/>
                      <a:pt x="0" y="301"/>
                      <a:pt x="0" y="672"/>
                    </a:cubicBezTo>
                    <a:cubicBezTo>
                      <a:pt x="0" y="1042"/>
                      <a:pt x="301" y="1343"/>
                      <a:pt x="671" y="1343"/>
                    </a:cubicBezTo>
                    <a:cubicBezTo>
                      <a:pt x="1041" y="1343"/>
                      <a:pt x="1341" y="1042"/>
                      <a:pt x="1341" y="672"/>
                    </a:cubicBezTo>
                    <a:cubicBezTo>
                      <a:pt x="1341" y="301"/>
                      <a:pt x="1041" y="1"/>
                      <a:pt x="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7" name="Google Shape;1537;p29"/>
            <p:cNvGrpSpPr/>
            <p:nvPr/>
          </p:nvGrpSpPr>
          <p:grpSpPr>
            <a:xfrm>
              <a:off x="90860" y="-82702"/>
              <a:ext cx="617358" cy="1172452"/>
              <a:chOff x="14660" y="-82702"/>
              <a:chExt cx="617358" cy="1172452"/>
            </a:xfrm>
          </p:grpSpPr>
          <p:sp>
            <p:nvSpPr>
              <p:cNvPr id="1538" name="Google Shape;1538;p29"/>
              <p:cNvSpPr/>
              <p:nvPr/>
            </p:nvSpPr>
            <p:spPr>
              <a:xfrm rot="-5400000">
                <a:off x="135873" y="207201"/>
                <a:ext cx="786047" cy="206242"/>
              </a:xfrm>
              <a:custGeom>
                <a:avLst/>
                <a:gdLst/>
                <a:ahLst/>
                <a:cxnLst/>
                <a:rect l="l" t="t" r="r" b="b"/>
                <a:pathLst>
                  <a:path w="14380" h="3773" extrusionOk="0">
                    <a:moveTo>
                      <a:pt x="3670" y="0"/>
                    </a:moveTo>
                    <a:cubicBezTo>
                      <a:pt x="3629" y="0"/>
                      <a:pt x="3590" y="17"/>
                      <a:pt x="3562" y="45"/>
                    </a:cubicBezTo>
                    <a:lnTo>
                      <a:pt x="2021" y="1585"/>
                    </a:lnTo>
                    <a:cubicBezTo>
                      <a:pt x="1807" y="1408"/>
                      <a:pt x="1538" y="1297"/>
                      <a:pt x="1237" y="1297"/>
                    </a:cubicBezTo>
                    <a:cubicBezTo>
                      <a:pt x="554" y="1297"/>
                      <a:pt x="1" y="1852"/>
                      <a:pt x="1" y="2535"/>
                    </a:cubicBezTo>
                    <a:cubicBezTo>
                      <a:pt x="1" y="3218"/>
                      <a:pt x="554" y="3773"/>
                      <a:pt x="1237" y="3773"/>
                    </a:cubicBezTo>
                    <a:cubicBezTo>
                      <a:pt x="1921" y="3773"/>
                      <a:pt x="2475" y="3218"/>
                      <a:pt x="2475" y="2535"/>
                    </a:cubicBezTo>
                    <a:cubicBezTo>
                      <a:pt x="2475" y="2262"/>
                      <a:pt x="2384" y="2011"/>
                      <a:pt x="2234" y="1807"/>
                    </a:cubicBezTo>
                    <a:lnTo>
                      <a:pt x="3734" y="308"/>
                    </a:lnTo>
                    <a:lnTo>
                      <a:pt x="14226" y="308"/>
                    </a:lnTo>
                    <a:cubicBezTo>
                      <a:pt x="14311" y="308"/>
                      <a:pt x="14380" y="239"/>
                      <a:pt x="14380" y="154"/>
                    </a:cubicBezTo>
                    <a:cubicBezTo>
                      <a:pt x="14380" y="69"/>
                      <a:pt x="14311" y="0"/>
                      <a:pt x="142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29"/>
              <p:cNvSpPr/>
              <p:nvPr/>
            </p:nvSpPr>
            <p:spPr>
              <a:xfrm rot="-5400000">
                <a:off x="535866" y="607140"/>
                <a:ext cx="56958" cy="5706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044" extrusionOk="0">
                    <a:moveTo>
                      <a:pt x="522" y="1"/>
                    </a:moveTo>
                    <a:cubicBezTo>
                      <a:pt x="233" y="1"/>
                      <a:pt x="0" y="235"/>
                      <a:pt x="0" y="522"/>
                    </a:cubicBezTo>
                    <a:cubicBezTo>
                      <a:pt x="0" y="809"/>
                      <a:pt x="233" y="1043"/>
                      <a:pt x="522" y="1043"/>
                    </a:cubicBezTo>
                    <a:cubicBezTo>
                      <a:pt x="809" y="1043"/>
                      <a:pt x="1042" y="809"/>
                      <a:pt x="1042" y="522"/>
                    </a:cubicBezTo>
                    <a:cubicBezTo>
                      <a:pt x="1042" y="235"/>
                      <a:pt x="809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29"/>
              <p:cNvSpPr/>
              <p:nvPr/>
            </p:nvSpPr>
            <p:spPr>
              <a:xfrm rot="-5400000">
                <a:off x="-199563" y="273479"/>
                <a:ext cx="1114951" cy="402589"/>
              </a:xfrm>
              <a:custGeom>
                <a:avLst/>
                <a:gdLst/>
                <a:ahLst/>
                <a:cxnLst/>
                <a:rect l="l" t="t" r="r" b="b"/>
                <a:pathLst>
                  <a:path w="20397" h="7365" extrusionOk="0">
                    <a:moveTo>
                      <a:pt x="14368" y="1"/>
                    </a:moveTo>
                    <a:cubicBezTo>
                      <a:pt x="14327" y="1"/>
                      <a:pt x="14288" y="16"/>
                      <a:pt x="14259" y="46"/>
                    </a:cubicBezTo>
                    <a:lnTo>
                      <a:pt x="11461" y="2844"/>
                    </a:lnTo>
                    <a:lnTo>
                      <a:pt x="4342" y="2844"/>
                    </a:lnTo>
                    <a:cubicBezTo>
                      <a:pt x="4301" y="2844"/>
                      <a:pt x="4262" y="2859"/>
                      <a:pt x="4233" y="2889"/>
                    </a:cubicBezTo>
                    <a:lnTo>
                      <a:pt x="1980" y="5142"/>
                    </a:lnTo>
                    <a:cubicBezTo>
                      <a:pt x="1771" y="4986"/>
                      <a:pt x="1517" y="4890"/>
                      <a:pt x="1237" y="4890"/>
                    </a:cubicBezTo>
                    <a:cubicBezTo>
                      <a:pt x="554" y="4890"/>
                      <a:pt x="1" y="5445"/>
                      <a:pt x="1" y="6128"/>
                    </a:cubicBezTo>
                    <a:cubicBezTo>
                      <a:pt x="1" y="6811"/>
                      <a:pt x="554" y="7364"/>
                      <a:pt x="1237" y="7364"/>
                    </a:cubicBezTo>
                    <a:cubicBezTo>
                      <a:pt x="1920" y="7364"/>
                      <a:pt x="2475" y="6811"/>
                      <a:pt x="2475" y="6128"/>
                    </a:cubicBezTo>
                    <a:cubicBezTo>
                      <a:pt x="2475" y="5835"/>
                      <a:pt x="2368" y="5569"/>
                      <a:pt x="2199" y="5357"/>
                    </a:cubicBezTo>
                    <a:lnTo>
                      <a:pt x="4405" y="3151"/>
                    </a:lnTo>
                    <a:lnTo>
                      <a:pt x="11524" y="3151"/>
                    </a:lnTo>
                    <a:cubicBezTo>
                      <a:pt x="11566" y="3151"/>
                      <a:pt x="11605" y="3135"/>
                      <a:pt x="11633" y="3106"/>
                    </a:cubicBezTo>
                    <a:lnTo>
                      <a:pt x="14431" y="308"/>
                    </a:lnTo>
                    <a:lnTo>
                      <a:pt x="20243" y="308"/>
                    </a:lnTo>
                    <a:cubicBezTo>
                      <a:pt x="20328" y="308"/>
                      <a:pt x="20397" y="239"/>
                      <a:pt x="20397" y="154"/>
                    </a:cubicBezTo>
                    <a:cubicBezTo>
                      <a:pt x="20397" y="69"/>
                      <a:pt x="20328" y="1"/>
                      <a:pt x="202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9"/>
              <p:cNvSpPr/>
              <p:nvPr/>
            </p:nvSpPr>
            <p:spPr>
              <a:xfrm rot="-5400000">
                <a:off x="463055" y="936098"/>
                <a:ext cx="57013" cy="57013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3" extrusionOk="0">
                    <a:moveTo>
                      <a:pt x="522" y="1"/>
                    </a:moveTo>
                    <a:cubicBezTo>
                      <a:pt x="234" y="1"/>
                      <a:pt x="1" y="233"/>
                      <a:pt x="1" y="522"/>
                    </a:cubicBezTo>
                    <a:cubicBezTo>
                      <a:pt x="1" y="809"/>
                      <a:pt x="234" y="1042"/>
                      <a:pt x="522" y="1042"/>
                    </a:cubicBezTo>
                    <a:cubicBezTo>
                      <a:pt x="810" y="1042"/>
                      <a:pt x="1042" y="809"/>
                      <a:pt x="1042" y="522"/>
                    </a:cubicBezTo>
                    <a:cubicBezTo>
                      <a:pt x="1042" y="233"/>
                      <a:pt x="810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9"/>
              <p:cNvSpPr/>
              <p:nvPr/>
            </p:nvSpPr>
            <p:spPr>
              <a:xfrm rot="-5400000">
                <a:off x="-227413" y="159372"/>
                <a:ext cx="702140" cy="217994"/>
              </a:xfrm>
              <a:custGeom>
                <a:avLst/>
                <a:gdLst/>
                <a:ahLst/>
                <a:cxnLst/>
                <a:rect l="l" t="t" r="r" b="b"/>
                <a:pathLst>
                  <a:path w="12845" h="3988" extrusionOk="0">
                    <a:moveTo>
                      <a:pt x="4160" y="0"/>
                    </a:moveTo>
                    <a:cubicBezTo>
                      <a:pt x="4119" y="0"/>
                      <a:pt x="4080" y="16"/>
                      <a:pt x="4052" y="45"/>
                    </a:cubicBezTo>
                    <a:lnTo>
                      <a:pt x="2161" y="1934"/>
                    </a:lnTo>
                    <a:cubicBezTo>
                      <a:pt x="1934" y="1678"/>
                      <a:pt x="1607" y="1514"/>
                      <a:pt x="1238" y="1514"/>
                    </a:cubicBezTo>
                    <a:cubicBezTo>
                      <a:pt x="555" y="1514"/>
                      <a:pt x="0" y="2068"/>
                      <a:pt x="0" y="2751"/>
                    </a:cubicBezTo>
                    <a:cubicBezTo>
                      <a:pt x="0" y="3435"/>
                      <a:pt x="555" y="3988"/>
                      <a:pt x="1238" y="3988"/>
                    </a:cubicBezTo>
                    <a:cubicBezTo>
                      <a:pt x="1921" y="3988"/>
                      <a:pt x="2476" y="3435"/>
                      <a:pt x="2476" y="2751"/>
                    </a:cubicBezTo>
                    <a:cubicBezTo>
                      <a:pt x="2476" y="2549"/>
                      <a:pt x="2423" y="2362"/>
                      <a:pt x="2338" y="2193"/>
                    </a:cubicBezTo>
                    <a:lnTo>
                      <a:pt x="4223" y="308"/>
                    </a:lnTo>
                    <a:lnTo>
                      <a:pt x="12691" y="308"/>
                    </a:lnTo>
                    <a:cubicBezTo>
                      <a:pt x="12776" y="308"/>
                      <a:pt x="12845" y="239"/>
                      <a:pt x="12845" y="154"/>
                    </a:cubicBezTo>
                    <a:cubicBezTo>
                      <a:pt x="12845" y="69"/>
                      <a:pt x="12776" y="0"/>
                      <a:pt x="126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9"/>
              <p:cNvSpPr/>
              <p:nvPr/>
            </p:nvSpPr>
            <p:spPr>
              <a:xfrm rot="-5400000">
                <a:off x="136475" y="523260"/>
                <a:ext cx="57068" cy="57013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3" extrusionOk="0">
                    <a:moveTo>
                      <a:pt x="522" y="1"/>
                    </a:moveTo>
                    <a:cubicBezTo>
                      <a:pt x="235" y="1"/>
                      <a:pt x="1" y="234"/>
                      <a:pt x="1" y="522"/>
                    </a:cubicBezTo>
                    <a:cubicBezTo>
                      <a:pt x="1" y="810"/>
                      <a:pt x="235" y="1042"/>
                      <a:pt x="522" y="1042"/>
                    </a:cubicBezTo>
                    <a:cubicBezTo>
                      <a:pt x="811" y="1042"/>
                      <a:pt x="1043" y="810"/>
                      <a:pt x="1043" y="522"/>
                    </a:cubicBezTo>
                    <a:cubicBezTo>
                      <a:pt x="1043" y="234"/>
                      <a:pt x="809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9"/>
              <p:cNvSpPr/>
              <p:nvPr/>
            </p:nvSpPr>
            <p:spPr>
              <a:xfrm rot="-5400000">
                <a:off x="122222" y="921800"/>
                <a:ext cx="85601" cy="85656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7" extrusionOk="0">
                    <a:moveTo>
                      <a:pt x="783" y="0"/>
                    </a:moveTo>
                    <a:cubicBezTo>
                      <a:pt x="350" y="0"/>
                      <a:pt x="0" y="351"/>
                      <a:pt x="0" y="783"/>
                    </a:cubicBezTo>
                    <a:cubicBezTo>
                      <a:pt x="0" y="1216"/>
                      <a:pt x="350" y="1567"/>
                      <a:pt x="783" y="1567"/>
                    </a:cubicBezTo>
                    <a:cubicBezTo>
                      <a:pt x="1216" y="1567"/>
                      <a:pt x="1566" y="1216"/>
                      <a:pt x="1566" y="783"/>
                    </a:cubicBezTo>
                    <a:cubicBezTo>
                      <a:pt x="1566" y="351"/>
                      <a:pt x="1216" y="0"/>
                      <a:pt x="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9"/>
              <p:cNvSpPr/>
              <p:nvPr/>
            </p:nvSpPr>
            <p:spPr>
              <a:xfrm rot="-5400000">
                <a:off x="39873" y="839450"/>
                <a:ext cx="250300" cy="250300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4579" extrusionOk="0">
                    <a:moveTo>
                      <a:pt x="2289" y="154"/>
                    </a:moveTo>
                    <a:cubicBezTo>
                      <a:pt x="3466" y="154"/>
                      <a:pt x="4425" y="1111"/>
                      <a:pt x="4425" y="2289"/>
                    </a:cubicBezTo>
                    <a:cubicBezTo>
                      <a:pt x="4425" y="3468"/>
                      <a:pt x="3466" y="4425"/>
                      <a:pt x="2289" y="4425"/>
                    </a:cubicBezTo>
                    <a:cubicBezTo>
                      <a:pt x="1112" y="4425"/>
                      <a:pt x="154" y="3466"/>
                      <a:pt x="154" y="2289"/>
                    </a:cubicBezTo>
                    <a:cubicBezTo>
                      <a:pt x="154" y="1111"/>
                      <a:pt x="1112" y="154"/>
                      <a:pt x="2289" y="154"/>
                    </a:cubicBezTo>
                    <a:close/>
                    <a:moveTo>
                      <a:pt x="2289" y="0"/>
                    </a:moveTo>
                    <a:cubicBezTo>
                      <a:pt x="1026" y="0"/>
                      <a:pt x="0" y="1027"/>
                      <a:pt x="0" y="2289"/>
                    </a:cubicBezTo>
                    <a:cubicBezTo>
                      <a:pt x="0" y="3551"/>
                      <a:pt x="1026" y="4579"/>
                      <a:pt x="2289" y="4579"/>
                    </a:cubicBezTo>
                    <a:cubicBezTo>
                      <a:pt x="3552" y="4579"/>
                      <a:pt x="4579" y="3551"/>
                      <a:pt x="4579" y="2289"/>
                    </a:cubicBezTo>
                    <a:cubicBezTo>
                      <a:pt x="4579" y="1027"/>
                      <a:pt x="3552" y="0"/>
                      <a:pt x="2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6" name="Google Shape;1546;p29"/>
          <p:cNvGrpSpPr/>
          <p:nvPr/>
        </p:nvGrpSpPr>
        <p:grpSpPr>
          <a:xfrm>
            <a:off x="232813" y="144887"/>
            <a:ext cx="8756098" cy="4932295"/>
            <a:chOff x="232813" y="144887"/>
            <a:chExt cx="8756098" cy="4932295"/>
          </a:xfrm>
        </p:grpSpPr>
        <p:grpSp>
          <p:nvGrpSpPr>
            <p:cNvPr id="1547" name="Google Shape;1547;p29"/>
            <p:cNvGrpSpPr/>
            <p:nvPr/>
          </p:nvGrpSpPr>
          <p:grpSpPr>
            <a:xfrm>
              <a:off x="232813" y="144887"/>
              <a:ext cx="680090" cy="1411840"/>
              <a:chOff x="156613" y="144887"/>
              <a:chExt cx="680090" cy="1411840"/>
            </a:xfrm>
          </p:grpSpPr>
          <p:sp>
            <p:nvSpPr>
              <p:cNvPr id="1548" name="Google Shape;1548;p29"/>
              <p:cNvSpPr/>
              <p:nvPr/>
            </p:nvSpPr>
            <p:spPr>
              <a:xfrm rot="-5400000">
                <a:off x="777394" y="332543"/>
                <a:ext cx="59309" cy="593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4" y="1"/>
                    </a:moveTo>
                    <a:cubicBezTo>
                      <a:pt x="244" y="1"/>
                      <a:pt x="1" y="243"/>
                      <a:pt x="1" y="542"/>
                    </a:cubicBezTo>
                    <a:cubicBezTo>
                      <a:pt x="1" y="841"/>
                      <a:pt x="244" y="1085"/>
                      <a:pt x="544" y="1085"/>
                    </a:cubicBezTo>
                    <a:cubicBezTo>
                      <a:pt x="843" y="1085"/>
                      <a:pt x="1085" y="841"/>
                      <a:pt x="1085" y="542"/>
                    </a:cubicBezTo>
                    <a:cubicBezTo>
                      <a:pt x="1085" y="243"/>
                      <a:pt x="843" y="1"/>
                      <a:pt x="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29"/>
              <p:cNvSpPr/>
              <p:nvPr/>
            </p:nvSpPr>
            <p:spPr>
              <a:xfrm rot="-5400000">
                <a:off x="684905" y="240000"/>
                <a:ext cx="59309" cy="593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0"/>
                    </a:moveTo>
                    <a:cubicBezTo>
                      <a:pt x="243" y="0"/>
                      <a:pt x="1" y="242"/>
                      <a:pt x="1" y="541"/>
                    </a:cubicBezTo>
                    <a:cubicBezTo>
                      <a:pt x="1" y="841"/>
                      <a:pt x="243" y="1084"/>
                      <a:pt x="543" y="1084"/>
                    </a:cubicBezTo>
                    <a:cubicBezTo>
                      <a:pt x="842" y="1084"/>
                      <a:pt x="1085" y="841"/>
                      <a:pt x="1085" y="541"/>
                    </a:cubicBezTo>
                    <a:cubicBezTo>
                      <a:pt x="1085" y="242"/>
                      <a:pt x="842" y="0"/>
                      <a:pt x="5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29"/>
              <p:cNvSpPr/>
              <p:nvPr/>
            </p:nvSpPr>
            <p:spPr>
              <a:xfrm rot="-5400000">
                <a:off x="589738" y="144887"/>
                <a:ext cx="59309" cy="593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2"/>
                    </a:cubicBezTo>
                    <a:cubicBezTo>
                      <a:pt x="1" y="843"/>
                      <a:pt x="243" y="1085"/>
                      <a:pt x="542" y="1085"/>
                    </a:cubicBezTo>
                    <a:cubicBezTo>
                      <a:pt x="843" y="1085"/>
                      <a:pt x="1085" y="843"/>
                      <a:pt x="1085" y="542"/>
                    </a:cubicBezTo>
                    <a:cubicBezTo>
                      <a:pt x="1085" y="243"/>
                      <a:pt x="843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29"/>
              <p:cNvSpPr/>
              <p:nvPr/>
            </p:nvSpPr>
            <p:spPr>
              <a:xfrm rot="-5400000">
                <a:off x="344269" y="1497418"/>
                <a:ext cx="59309" cy="593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4" y="1"/>
                    </a:moveTo>
                    <a:cubicBezTo>
                      <a:pt x="244" y="1"/>
                      <a:pt x="1" y="243"/>
                      <a:pt x="1" y="542"/>
                    </a:cubicBezTo>
                    <a:cubicBezTo>
                      <a:pt x="1" y="841"/>
                      <a:pt x="244" y="1085"/>
                      <a:pt x="544" y="1085"/>
                    </a:cubicBezTo>
                    <a:cubicBezTo>
                      <a:pt x="843" y="1085"/>
                      <a:pt x="1085" y="841"/>
                      <a:pt x="1085" y="542"/>
                    </a:cubicBezTo>
                    <a:cubicBezTo>
                      <a:pt x="1085" y="243"/>
                      <a:pt x="843" y="1"/>
                      <a:pt x="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9"/>
              <p:cNvSpPr/>
              <p:nvPr/>
            </p:nvSpPr>
            <p:spPr>
              <a:xfrm rot="-5400000">
                <a:off x="251780" y="1404875"/>
                <a:ext cx="59309" cy="593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0"/>
                    </a:moveTo>
                    <a:cubicBezTo>
                      <a:pt x="243" y="0"/>
                      <a:pt x="1" y="242"/>
                      <a:pt x="1" y="541"/>
                    </a:cubicBezTo>
                    <a:cubicBezTo>
                      <a:pt x="1" y="841"/>
                      <a:pt x="243" y="1084"/>
                      <a:pt x="543" y="1084"/>
                    </a:cubicBezTo>
                    <a:cubicBezTo>
                      <a:pt x="842" y="1084"/>
                      <a:pt x="1085" y="841"/>
                      <a:pt x="1085" y="541"/>
                    </a:cubicBezTo>
                    <a:cubicBezTo>
                      <a:pt x="1085" y="242"/>
                      <a:pt x="842" y="0"/>
                      <a:pt x="5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9"/>
              <p:cNvSpPr/>
              <p:nvPr/>
            </p:nvSpPr>
            <p:spPr>
              <a:xfrm rot="-5400000">
                <a:off x="156613" y="1309762"/>
                <a:ext cx="59309" cy="59309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2"/>
                    </a:cubicBezTo>
                    <a:cubicBezTo>
                      <a:pt x="1" y="843"/>
                      <a:pt x="243" y="1085"/>
                      <a:pt x="542" y="1085"/>
                    </a:cubicBezTo>
                    <a:cubicBezTo>
                      <a:pt x="843" y="1085"/>
                      <a:pt x="1085" y="843"/>
                      <a:pt x="1085" y="542"/>
                    </a:cubicBezTo>
                    <a:cubicBezTo>
                      <a:pt x="1085" y="243"/>
                      <a:pt x="843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4" name="Google Shape;1554;p29"/>
            <p:cNvGrpSpPr/>
            <p:nvPr/>
          </p:nvGrpSpPr>
          <p:grpSpPr>
            <a:xfrm>
              <a:off x="7645550" y="3883667"/>
              <a:ext cx="1343360" cy="1193515"/>
              <a:chOff x="7645550" y="3883667"/>
              <a:chExt cx="1343360" cy="1193515"/>
            </a:xfrm>
          </p:grpSpPr>
          <p:sp>
            <p:nvSpPr>
              <p:cNvPr id="1555" name="Google Shape;1555;p29"/>
              <p:cNvSpPr/>
              <p:nvPr/>
            </p:nvSpPr>
            <p:spPr>
              <a:xfrm>
                <a:off x="7837107" y="5016665"/>
                <a:ext cx="60517" cy="60517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96" extrusionOk="0">
                    <a:moveTo>
                      <a:pt x="698" y="1"/>
                    </a:moveTo>
                    <a:cubicBezTo>
                      <a:pt x="313" y="1"/>
                      <a:pt x="1" y="313"/>
                      <a:pt x="1" y="698"/>
                    </a:cubicBezTo>
                    <a:cubicBezTo>
                      <a:pt x="1" y="1083"/>
                      <a:pt x="313" y="1395"/>
                      <a:pt x="698" y="1395"/>
                    </a:cubicBezTo>
                    <a:cubicBezTo>
                      <a:pt x="1084" y="1395"/>
                      <a:pt x="1396" y="1083"/>
                      <a:pt x="1396" y="698"/>
                    </a:cubicBezTo>
                    <a:cubicBezTo>
                      <a:pt x="1396" y="313"/>
                      <a:pt x="1084" y="1"/>
                      <a:pt x="6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9"/>
              <p:cNvSpPr/>
              <p:nvPr/>
            </p:nvSpPr>
            <p:spPr>
              <a:xfrm>
                <a:off x="7742651" y="4922206"/>
                <a:ext cx="60517" cy="60517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96" extrusionOk="0">
                    <a:moveTo>
                      <a:pt x="698" y="1"/>
                    </a:moveTo>
                    <a:cubicBezTo>
                      <a:pt x="313" y="1"/>
                      <a:pt x="1" y="313"/>
                      <a:pt x="1" y="698"/>
                    </a:cubicBezTo>
                    <a:cubicBezTo>
                      <a:pt x="1" y="1084"/>
                      <a:pt x="313" y="1396"/>
                      <a:pt x="698" y="1396"/>
                    </a:cubicBezTo>
                    <a:cubicBezTo>
                      <a:pt x="1084" y="1396"/>
                      <a:pt x="1396" y="1084"/>
                      <a:pt x="1396" y="698"/>
                    </a:cubicBezTo>
                    <a:cubicBezTo>
                      <a:pt x="1396" y="313"/>
                      <a:pt x="1084" y="1"/>
                      <a:pt x="6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9"/>
              <p:cNvSpPr/>
              <p:nvPr/>
            </p:nvSpPr>
            <p:spPr>
              <a:xfrm>
                <a:off x="7645550" y="4825103"/>
                <a:ext cx="60560" cy="60517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96" extrusionOk="0">
                    <a:moveTo>
                      <a:pt x="699" y="1"/>
                    </a:moveTo>
                    <a:cubicBezTo>
                      <a:pt x="314" y="1"/>
                      <a:pt x="1" y="313"/>
                      <a:pt x="1" y="698"/>
                    </a:cubicBezTo>
                    <a:cubicBezTo>
                      <a:pt x="1" y="1083"/>
                      <a:pt x="314" y="1395"/>
                      <a:pt x="699" y="1395"/>
                    </a:cubicBezTo>
                    <a:cubicBezTo>
                      <a:pt x="1085" y="1395"/>
                      <a:pt x="1397" y="1083"/>
                      <a:pt x="1397" y="698"/>
                    </a:cubicBezTo>
                    <a:cubicBezTo>
                      <a:pt x="1397" y="313"/>
                      <a:pt x="1085" y="1"/>
                      <a:pt x="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9"/>
              <p:cNvSpPr/>
              <p:nvPr/>
            </p:nvSpPr>
            <p:spPr>
              <a:xfrm>
                <a:off x="8927086" y="4079235"/>
                <a:ext cx="61824" cy="61868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98" extrusionOk="0">
                    <a:moveTo>
                      <a:pt x="699" y="1"/>
                    </a:moveTo>
                    <a:cubicBezTo>
                      <a:pt x="313" y="1"/>
                      <a:pt x="0" y="313"/>
                      <a:pt x="0" y="698"/>
                    </a:cubicBezTo>
                    <a:cubicBezTo>
                      <a:pt x="0" y="1084"/>
                      <a:pt x="313" y="1397"/>
                      <a:pt x="699" y="1397"/>
                    </a:cubicBezTo>
                    <a:cubicBezTo>
                      <a:pt x="1084" y="1397"/>
                      <a:pt x="1396" y="1084"/>
                      <a:pt x="1396" y="698"/>
                    </a:cubicBezTo>
                    <a:cubicBezTo>
                      <a:pt x="1396" y="313"/>
                      <a:pt x="1084" y="1"/>
                      <a:pt x="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9"/>
              <p:cNvSpPr/>
              <p:nvPr/>
            </p:nvSpPr>
            <p:spPr>
              <a:xfrm>
                <a:off x="8830652" y="3982845"/>
                <a:ext cx="61824" cy="61780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96" extrusionOk="0">
                    <a:moveTo>
                      <a:pt x="699" y="0"/>
                    </a:moveTo>
                    <a:cubicBezTo>
                      <a:pt x="314" y="0"/>
                      <a:pt x="0" y="312"/>
                      <a:pt x="0" y="698"/>
                    </a:cubicBezTo>
                    <a:cubicBezTo>
                      <a:pt x="0" y="1083"/>
                      <a:pt x="314" y="1395"/>
                      <a:pt x="699" y="1395"/>
                    </a:cubicBezTo>
                    <a:cubicBezTo>
                      <a:pt x="1084" y="1395"/>
                      <a:pt x="1396" y="1083"/>
                      <a:pt x="1396" y="698"/>
                    </a:cubicBezTo>
                    <a:cubicBezTo>
                      <a:pt x="1396" y="312"/>
                      <a:pt x="1084" y="0"/>
                      <a:pt x="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9"/>
              <p:cNvSpPr/>
              <p:nvPr/>
            </p:nvSpPr>
            <p:spPr>
              <a:xfrm>
                <a:off x="8731563" y="3883667"/>
                <a:ext cx="61780" cy="61868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98" extrusionOk="0">
                    <a:moveTo>
                      <a:pt x="698" y="1"/>
                    </a:moveTo>
                    <a:cubicBezTo>
                      <a:pt x="312" y="1"/>
                      <a:pt x="0" y="314"/>
                      <a:pt x="0" y="700"/>
                    </a:cubicBezTo>
                    <a:cubicBezTo>
                      <a:pt x="0" y="1085"/>
                      <a:pt x="312" y="1397"/>
                      <a:pt x="698" y="1397"/>
                    </a:cubicBezTo>
                    <a:cubicBezTo>
                      <a:pt x="1083" y="1397"/>
                      <a:pt x="1395" y="1085"/>
                      <a:pt x="1395" y="700"/>
                    </a:cubicBezTo>
                    <a:cubicBezTo>
                      <a:pt x="1395" y="314"/>
                      <a:pt x="1083" y="1"/>
                      <a:pt x="6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4" name="Google Shape;1764;p33"/>
          <p:cNvPicPr preferRelativeResize="0"/>
          <p:nvPr/>
        </p:nvPicPr>
        <p:blipFill>
          <a:blip r:embed="rId2">
            <a:alphaModFix amt="79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5" name="Google Shape;1765;p33"/>
          <p:cNvGrpSpPr/>
          <p:nvPr/>
        </p:nvGrpSpPr>
        <p:grpSpPr>
          <a:xfrm flipH="1">
            <a:off x="158650" y="196831"/>
            <a:ext cx="8822200" cy="4890858"/>
            <a:chOff x="158650" y="196831"/>
            <a:chExt cx="8822200" cy="4890858"/>
          </a:xfrm>
        </p:grpSpPr>
        <p:grpSp>
          <p:nvGrpSpPr>
            <p:cNvPr id="1766" name="Google Shape;1766;p33"/>
            <p:cNvGrpSpPr/>
            <p:nvPr/>
          </p:nvGrpSpPr>
          <p:grpSpPr>
            <a:xfrm>
              <a:off x="713225" y="268300"/>
              <a:ext cx="1344400" cy="271200"/>
              <a:chOff x="3686625" y="4603950"/>
              <a:chExt cx="1344400" cy="271200"/>
            </a:xfrm>
          </p:grpSpPr>
          <p:sp>
            <p:nvSpPr>
              <p:cNvPr id="1767" name="Google Shape;1767;p33"/>
              <p:cNvSpPr/>
              <p:nvPr/>
            </p:nvSpPr>
            <p:spPr>
              <a:xfrm rot="-5400000">
                <a:off x="363892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33"/>
              <p:cNvSpPr/>
              <p:nvPr/>
            </p:nvSpPr>
            <p:spPr>
              <a:xfrm rot="-5400000">
                <a:off x="393107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33"/>
              <p:cNvSpPr/>
              <p:nvPr/>
            </p:nvSpPr>
            <p:spPr>
              <a:xfrm rot="-5400000">
                <a:off x="422322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3"/>
              <p:cNvSpPr/>
              <p:nvPr/>
            </p:nvSpPr>
            <p:spPr>
              <a:xfrm rot="-5400000">
                <a:off x="451537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3"/>
              <p:cNvSpPr/>
              <p:nvPr/>
            </p:nvSpPr>
            <p:spPr>
              <a:xfrm rot="-5400000">
                <a:off x="480752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33"/>
            <p:cNvGrpSpPr/>
            <p:nvPr/>
          </p:nvGrpSpPr>
          <p:grpSpPr>
            <a:xfrm rot="10800000" flipH="1">
              <a:off x="158650" y="4066400"/>
              <a:ext cx="2222493" cy="1021289"/>
              <a:chOff x="100325" y="160761"/>
              <a:chExt cx="2222493" cy="1021289"/>
            </a:xfrm>
          </p:grpSpPr>
          <p:sp>
            <p:nvSpPr>
              <p:cNvPr id="1773" name="Google Shape;1773;p33"/>
              <p:cNvSpPr/>
              <p:nvPr/>
            </p:nvSpPr>
            <p:spPr>
              <a:xfrm>
                <a:off x="243516" y="712638"/>
                <a:ext cx="326400" cy="326400"/>
              </a:xfrm>
              <a:prstGeom prst="ellipse">
                <a:avLst/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3"/>
              <p:cNvSpPr/>
              <p:nvPr/>
            </p:nvSpPr>
            <p:spPr>
              <a:xfrm>
                <a:off x="100325" y="569450"/>
                <a:ext cx="612900" cy="6126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3"/>
              <p:cNvSpPr/>
              <p:nvPr/>
            </p:nvSpPr>
            <p:spPr>
              <a:xfrm>
                <a:off x="1905818" y="160761"/>
                <a:ext cx="417000" cy="4167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3"/>
              <p:cNvSpPr/>
              <p:nvPr/>
            </p:nvSpPr>
            <p:spPr>
              <a:xfrm rot="-5400000">
                <a:off x="1099099" y="-131715"/>
                <a:ext cx="326396" cy="1296862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717" extrusionOk="0">
                    <a:moveTo>
                      <a:pt x="218" y="1"/>
                    </a:moveTo>
                    <a:cubicBezTo>
                      <a:pt x="168" y="1"/>
                      <a:pt x="117" y="20"/>
                      <a:pt x="79" y="59"/>
                    </a:cubicBezTo>
                    <a:cubicBezTo>
                      <a:pt x="1" y="136"/>
                      <a:pt x="1" y="261"/>
                      <a:pt x="79" y="338"/>
                    </a:cubicBezTo>
                    <a:lnTo>
                      <a:pt x="3308" y="3569"/>
                    </a:lnTo>
                    <a:lnTo>
                      <a:pt x="3308" y="14518"/>
                    </a:lnTo>
                    <a:cubicBezTo>
                      <a:pt x="3308" y="14628"/>
                      <a:pt x="3397" y="14717"/>
                      <a:pt x="3506" y="14717"/>
                    </a:cubicBezTo>
                    <a:cubicBezTo>
                      <a:pt x="3616" y="14717"/>
                      <a:pt x="3703" y="14628"/>
                      <a:pt x="3703" y="14518"/>
                    </a:cubicBezTo>
                    <a:lnTo>
                      <a:pt x="3703" y="3486"/>
                    </a:lnTo>
                    <a:cubicBezTo>
                      <a:pt x="3703" y="3434"/>
                      <a:pt x="3683" y="3383"/>
                      <a:pt x="3645" y="3347"/>
                    </a:cubicBezTo>
                    <a:lnTo>
                      <a:pt x="358" y="59"/>
                    </a:lnTo>
                    <a:cubicBezTo>
                      <a:pt x="319" y="20"/>
                      <a:pt x="269" y="1"/>
                      <a:pt x="218" y="1"/>
                    </a:cubicBezTo>
                    <a:close/>
                  </a:path>
                </a:pathLst>
              </a:cu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7" name="Google Shape;1777;p33"/>
            <p:cNvGrpSpPr/>
            <p:nvPr/>
          </p:nvGrpSpPr>
          <p:grpSpPr>
            <a:xfrm rot="-5400000">
              <a:off x="6915358" y="1416516"/>
              <a:ext cx="3285167" cy="845798"/>
              <a:chOff x="5751733" y="4297691"/>
              <a:chExt cx="3285167" cy="845798"/>
            </a:xfrm>
          </p:grpSpPr>
          <p:sp>
            <p:nvSpPr>
              <p:cNvPr id="1778" name="Google Shape;1778;p33"/>
              <p:cNvSpPr/>
              <p:nvPr/>
            </p:nvSpPr>
            <p:spPr>
              <a:xfrm flipH="1">
                <a:off x="6071276" y="4605900"/>
                <a:ext cx="2358631" cy="394498"/>
              </a:xfrm>
              <a:custGeom>
                <a:avLst/>
                <a:gdLst/>
                <a:ahLst/>
                <a:cxnLst/>
                <a:rect l="l" t="t" r="r" b="b"/>
                <a:pathLst>
                  <a:path w="16657" h="2786" extrusionOk="0">
                    <a:moveTo>
                      <a:pt x="154" y="0"/>
                    </a:moveTo>
                    <a:cubicBezTo>
                      <a:pt x="69" y="0"/>
                      <a:pt x="0" y="69"/>
                      <a:pt x="0" y="154"/>
                    </a:cubicBezTo>
                    <a:cubicBezTo>
                      <a:pt x="0" y="239"/>
                      <a:pt x="69" y="308"/>
                      <a:pt x="154" y="308"/>
                    </a:cubicBezTo>
                    <a:lnTo>
                      <a:pt x="5453" y="308"/>
                    </a:lnTo>
                    <a:lnTo>
                      <a:pt x="7886" y="2740"/>
                    </a:lnTo>
                    <a:cubicBezTo>
                      <a:pt x="7916" y="2769"/>
                      <a:pt x="7955" y="2785"/>
                      <a:pt x="7995" y="2785"/>
                    </a:cubicBezTo>
                    <a:lnTo>
                      <a:pt x="16503" y="2785"/>
                    </a:lnTo>
                    <a:cubicBezTo>
                      <a:pt x="16588" y="2785"/>
                      <a:pt x="16657" y="2717"/>
                      <a:pt x="16657" y="2632"/>
                    </a:cubicBezTo>
                    <a:cubicBezTo>
                      <a:pt x="16657" y="2547"/>
                      <a:pt x="16588" y="2478"/>
                      <a:pt x="16503" y="2478"/>
                    </a:cubicBezTo>
                    <a:lnTo>
                      <a:pt x="8059" y="2478"/>
                    </a:lnTo>
                    <a:lnTo>
                      <a:pt x="5626" y="45"/>
                    </a:lnTo>
                    <a:cubicBezTo>
                      <a:pt x="5598" y="16"/>
                      <a:pt x="5557" y="0"/>
                      <a:pt x="5517" y="0"/>
                    </a:cubicBezTo>
                    <a:close/>
                  </a:path>
                </a:pathLst>
              </a:cu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3"/>
              <p:cNvSpPr/>
              <p:nvPr/>
            </p:nvSpPr>
            <p:spPr>
              <a:xfrm>
                <a:off x="8424000" y="4297691"/>
                <a:ext cx="612900" cy="6126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3"/>
              <p:cNvSpPr/>
              <p:nvPr/>
            </p:nvSpPr>
            <p:spPr>
              <a:xfrm>
                <a:off x="5751733" y="4817088"/>
                <a:ext cx="326400" cy="326400"/>
              </a:xfrm>
              <a:prstGeom prst="ellipse">
                <a:avLst/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1" name="Google Shape;1781;p33"/>
            <p:cNvGrpSpPr/>
            <p:nvPr/>
          </p:nvGrpSpPr>
          <p:grpSpPr>
            <a:xfrm flipH="1">
              <a:off x="7541750" y="4351725"/>
              <a:ext cx="1439100" cy="504550"/>
              <a:chOff x="2539675" y="122850"/>
              <a:chExt cx="1439100" cy="504550"/>
            </a:xfrm>
          </p:grpSpPr>
          <p:sp>
            <p:nvSpPr>
              <p:cNvPr id="1782" name="Google Shape;1782;p33"/>
              <p:cNvSpPr/>
              <p:nvPr/>
            </p:nvSpPr>
            <p:spPr>
              <a:xfrm>
                <a:off x="2539675" y="451600"/>
                <a:ext cx="14391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3"/>
              <p:cNvSpPr/>
              <p:nvPr/>
            </p:nvSpPr>
            <p:spPr>
              <a:xfrm>
                <a:off x="2539675" y="122850"/>
                <a:ext cx="6807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84" name="Google Shape;1784;p33"/>
          <p:cNvGrpSpPr/>
          <p:nvPr/>
        </p:nvGrpSpPr>
        <p:grpSpPr>
          <a:xfrm flipH="1">
            <a:off x="-113379" y="147944"/>
            <a:ext cx="9219936" cy="5061256"/>
            <a:chOff x="76428" y="147944"/>
            <a:chExt cx="9219936" cy="5061256"/>
          </a:xfrm>
        </p:grpSpPr>
        <p:grpSp>
          <p:nvGrpSpPr>
            <p:cNvPr id="1785" name="Google Shape;1785;p33"/>
            <p:cNvGrpSpPr/>
            <p:nvPr/>
          </p:nvGrpSpPr>
          <p:grpSpPr>
            <a:xfrm>
              <a:off x="8036363" y="147944"/>
              <a:ext cx="1260001" cy="1682408"/>
              <a:chOff x="8036363" y="147944"/>
              <a:chExt cx="1260001" cy="1682408"/>
            </a:xfrm>
          </p:grpSpPr>
          <p:sp>
            <p:nvSpPr>
              <p:cNvPr id="1786" name="Google Shape;1786;p33"/>
              <p:cNvSpPr/>
              <p:nvPr/>
            </p:nvSpPr>
            <p:spPr>
              <a:xfrm rot="-5400000" flipH="1">
                <a:off x="8597834" y="-286011"/>
                <a:ext cx="188422" cy="1056333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20429" extrusionOk="0">
                    <a:moveTo>
                      <a:pt x="2406" y="1"/>
                    </a:moveTo>
                    <a:cubicBezTo>
                      <a:pt x="1723" y="1"/>
                      <a:pt x="1169" y="555"/>
                      <a:pt x="1169" y="1238"/>
                    </a:cubicBezTo>
                    <a:cubicBezTo>
                      <a:pt x="1169" y="1525"/>
                      <a:pt x="1270" y="1785"/>
                      <a:pt x="1434" y="1994"/>
                    </a:cubicBezTo>
                    <a:lnTo>
                      <a:pt x="46" y="3382"/>
                    </a:lnTo>
                    <a:cubicBezTo>
                      <a:pt x="17" y="3410"/>
                      <a:pt x="1" y="3449"/>
                      <a:pt x="1" y="3491"/>
                    </a:cubicBezTo>
                    <a:lnTo>
                      <a:pt x="1" y="13384"/>
                    </a:lnTo>
                    <a:cubicBezTo>
                      <a:pt x="1" y="13424"/>
                      <a:pt x="17" y="13463"/>
                      <a:pt x="46" y="13493"/>
                    </a:cubicBezTo>
                    <a:lnTo>
                      <a:pt x="2189" y="15636"/>
                    </a:lnTo>
                    <a:lnTo>
                      <a:pt x="2189" y="20275"/>
                    </a:lnTo>
                    <a:cubicBezTo>
                      <a:pt x="2189" y="20359"/>
                      <a:pt x="2258" y="20429"/>
                      <a:pt x="2343" y="20429"/>
                    </a:cubicBezTo>
                    <a:cubicBezTo>
                      <a:pt x="2428" y="20429"/>
                      <a:pt x="2496" y="20359"/>
                      <a:pt x="2496" y="20275"/>
                    </a:cubicBezTo>
                    <a:lnTo>
                      <a:pt x="2496" y="15572"/>
                    </a:lnTo>
                    <a:cubicBezTo>
                      <a:pt x="2496" y="15531"/>
                      <a:pt x="2480" y="15492"/>
                      <a:pt x="2451" y="15464"/>
                    </a:cubicBezTo>
                    <a:lnTo>
                      <a:pt x="308" y="13320"/>
                    </a:lnTo>
                    <a:lnTo>
                      <a:pt x="308" y="3554"/>
                    </a:lnTo>
                    <a:lnTo>
                      <a:pt x="1650" y="2211"/>
                    </a:lnTo>
                    <a:lnTo>
                      <a:pt x="1651" y="2211"/>
                    </a:lnTo>
                    <a:cubicBezTo>
                      <a:pt x="1860" y="2375"/>
                      <a:pt x="2120" y="2476"/>
                      <a:pt x="2406" y="2476"/>
                    </a:cubicBezTo>
                    <a:cubicBezTo>
                      <a:pt x="3090" y="2476"/>
                      <a:pt x="3643" y="1922"/>
                      <a:pt x="3643" y="1238"/>
                    </a:cubicBezTo>
                    <a:cubicBezTo>
                      <a:pt x="3643" y="555"/>
                      <a:pt x="3090" y="1"/>
                      <a:pt x="2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3"/>
              <p:cNvSpPr/>
              <p:nvPr/>
            </p:nvSpPr>
            <p:spPr>
              <a:xfrm rot="-5400000" flipH="1">
                <a:off x="8624066" y="225534"/>
                <a:ext cx="236820" cy="236769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79" extrusionOk="0">
                    <a:moveTo>
                      <a:pt x="2290" y="154"/>
                    </a:moveTo>
                    <a:cubicBezTo>
                      <a:pt x="3467" y="154"/>
                      <a:pt x="4426" y="1111"/>
                      <a:pt x="4426" y="2290"/>
                    </a:cubicBezTo>
                    <a:cubicBezTo>
                      <a:pt x="4426" y="3468"/>
                      <a:pt x="3467" y="4425"/>
                      <a:pt x="2290" y="4425"/>
                    </a:cubicBezTo>
                    <a:cubicBezTo>
                      <a:pt x="1112" y="4425"/>
                      <a:pt x="155" y="3468"/>
                      <a:pt x="155" y="2290"/>
                    </a:cubicBezTo>
                    <a:cubicBezTo>
                      <a:pt x="155" y="1113"/>
                      <a:pt x="1112" y="154"/>
                      <a:pt x="2290" y="154"/>
                    </a:cubicBezTo>
                    <a:close/>
                    <a:moveTo>
                      <a:pt x="2290" y="0"/>
                    </a:moveTo>
                    <a:cubicBezTo>
                      <a:pt x="1027" y="0"/>
                      <a:pt x="1" y="1028"/>
                      <a:pt x="1" y="2290"/>
                    </a:cubicBezTo>
                    <a:cubicBezTo>
                      <a:pt x="1" y="3553"/>
                      <a:pt x="1027" y="4579"/>
                      <a:pt x="2290" y="4579"/>
                    </a:cubicBezTo>
                    <a:cubicBezTo>
                      <a:pt x="3552" y="4579"/>
                      <a:pt x="4580" y="3551"/>
                      <a:pt x="4580" y="2290"/>
                    </a:cubicBezTo>
                    <a:cubicBezTo>
                      <a:pt x="4580" y="1028"/>
                      <a:pt x="3552" y="0"/>
                      <a:pt x="2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3"/>
              <p:cNvSpPr/>
              <p:nvPr/>
            </p:nvSpPr>
            <p:spPr>
              <a:xfrm rot="-5400000" flipH="1">
                <a:off x="8200954" y="245416"/>
                <a:ext cx="53931" cy="53931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3" extrusionOk="0">
                    <a:moveTo>
                      <a:pt x="521" y="0"/>
                    </a:moveTo>
                    <a:cubicBezTo>
                      <a:pt x="233" y="0"/>
                      <a:pt x="0" y="234"/>
                      <a:pt x="0" y="521"/>
                    </a:cubicBezTo>
                    <a:cubicBezTo>
                      <a:pt x="0" y="809"/>
                      <a:pt x="233" y="1043"/>
                      <a:pt x="521" y="1043"/>
                    </a:cubicBezTo>
                    <a:cubicBezTo>
                      <a:pt x="809" y="1043"/>
                      <a:pt x="1043" y="809"/>
                      <a:pt x="1043" y="521"/>
                    </a:cubicBezTo>
                    <a:cubicBezTo>
                      <a:pt x="1043" y="234"/>
                      <a:pt x="809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3"/>
              <p:cNvSpPr/>
              <p:nvPr/>
            </p:nvSpPr>
            <p:spPr>
              <a:xfrm rot="-5400000" flipH="1">
                <a:off x="8701992" y="303408"/>
                <a:ext cx="80974" cy="81026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7" extrusionOk="0">
                    <a:moveTo>
                      <a:pt x="783" y="0"/>
                    </a:moveTo>
                    <a:cubicBezTo>
                      <a:pt x="350" y="0"/>
                      <a:pt x="0" y="351"/>
                      <a:pt x="0" y="784"/>
                    </a:cubicBezTo>
                    <a:cubicBezTo>
                      <a:pt x="0" y="1216"/>
                      <a:pt x="350" y="1567"/>
                      <a:pt x="783" y="1567"/>
                    </a:cubicBezTo>
                    <a:cubicBezTo>
                      <a:pt x="1215" y="1567"/>
                      <a:pt x="1565" y="1216"/>
                      <a:pt x="1565" y="784"/>
                    </a:cubicBezTo>
                    <a:cubicBezTo>
                      <a:pt x="1565" y="351"/>
                      <a:pt x="1215" y="0"/>
                      <a:pt x="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3"/>
              <p:cNvSpPr/>
              <p:nvPr/>
            </p:nvSpPr>
            <p:spPr>
              <a:xfrm rot="-5400000" flipH="1">
                <a:off x="8386087" y="-13816"/>
                <a:ext cx="484344" cy="1183792"/>
              </a:xfrm>
              <a:custGeom>
                <a:avLst/>
                <a:gdLst/>
                <a:ahLst/>
                <a:cxnLst/>
                <a:rect l="l" t="t" r="r" b="b"/>
                <a:pathLst>
                  <a:path w="9367" h="22894" extrusionOk="0">
                    <a:moveTo>
                      <a:pt x="1897" y="1"/>
                    </a:moveTo>
                    <a:cubicBezTo>
                      <a:pt x="1214" y="1"/>
                      <a:pt x="661" y="555"/>
                      <a:pt x="661" y="1238"/>
                    </a:cubicBezTo>
                    <a:cubicBezTo>
                      <a:pt x="661" y="1847"/>
                      <a:pt x="1103" y="2352"/>
                      <a:pt x="1683" y="2454"/>
                    </a:cubicBezTo>
                    <a:lnTo>
                      <a:pt x="1683" y="8153"/>
                    </a:lnTo>
                    <a:lnTo>
                      <a:pt x="46" y="9790"/>
                    </a:lnTo>
                    <a:cubicBezTo>
                      <a:pt x="17" y="9819"/>
                      <a:pt x="1" y="9858"/>
                      <a:pt x="1" y="9899"/>
                    </a:cubicBezTo>
                    <a:lnTo>
                      <a:pt x="1" y="13697"/>
                    </a:lnTo>
                    <a:cubicBezTo>
                      <a:pt x="1" y="13738"/>
                      <a:pt x="17" y="13778"/>
                      <a:pt x="46" y="13806"/>
                    </a:cubicBezTo>
                    <a:lnTo>
                      <a:pt x="9090" y="22849"/>
                    </a:lnTo>
                    <a:cubicBezTo>
                      <a:pt x="9119" y="22879"/>
                      <a:pt x="9158" y="22894"/>
                      <a:pt x="9198" y="22894"/>
                    </a:cubicBezTo>
                    <a:cubicBezTo>
                      <a:pt x="9237" y="22894"/>
                      <a:pt x="9276" y="22879"/>
                      <a:pt x="9307" y="22849"/>
                    </a:cubicBezTo>
                    <a:cubicBezTo>
                      <a:pt x="9366" y="22790"/>
                      <a:pt x="9366" y="22692"/>
                      <a:pt x="9307" y="22631"/>
                    </a:cubicBezTo>
                    <a:lnTo>
                      <a:pt x="308" y="13634"/>
                    </a:lnTo>
                    <a:lnTo>
                      <a:pt x="308" y="9963"/>
                    </a:lnTo>
                    <a:lnTo>
                      <a:pt x="1946" y="8326"/>
                    </a:lnTo>
                    <a:cubicBezTo>
                      <a:pt x="1974" y="8297"/>
                      <a:pt x="1991" y="8258"/>
                      <a:pt x="1991" y="8217"/>
                    </a:cubicBezTo>
                    <a:lnTo>
                      <a:pt x="1991" y="2466"/>
                    </a:lnTo>
                    <a:cubicBezTo>
                      <a:pt x="2629" y="2417"/>
                      <a:pt x="3135" y="1890"/>
                      <a:pt x="3135" y="1238"/>
                    </a:cubicBezTo>
                    <a:cubicBezTo>
                      <a:pt x="3135" y="555"/>
                      <a:pt x="2580" y="1"/>
                      <a:pt x="18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3"/>
              <p:cNvSpPr/>
              <p:nvPr/>
            </p:nvSpPr>
            <p:spPr>
              <a:xfrm rot="-5400000" flipH="1">
                <a:off x="8073387" y="407060"/>
                <a:ext cx="53983" cy="53879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2" extrusionOk="0">
                    <a:moveTo>
                      <a:pt x="522" y="0"/>
                    </a:moveTo>
                    <a:cubicBezTo>
                      <a:pt x="235" y="0"/>
                      <a:pt x="1" y="233"/>
                      <a:pt x="1" y="521"/>
                    </a:cubicBezTo>
                    <a:cubicBezTo>
                      <a:pt x="1" y="809"/>
                      <a:pt x="235" y="1042"/>
                      <a:pt x="522" y="1042"/>
                    </a:cubicBezTo>
                    <a:cubicBezTo>
                      <a:pt x="811" y="1042"/>
                      <a:pt x="1043" y="809"/>
                      <a:pt x="1043" y="521"/>
                    </a:cubicBezTo>
                    <a:cubicBezTo>
                      <a:pt x="1043" y="233"/>
                      <a:pt x="811" y="0"/>
                      <a:pt x="5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3"/>
              <p:cNvSpPr/>
              <p:nvPr/>
            </p:nvSpPr>
            <p:spPr>
              <a:xfrm rot="-5400000" flipH="1">
                <a:off x="8627065" y="857681"/>
                <a:ext cx="128028" cy="127976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2475" extrusionOk="0">
                    <a:moveTo>
                      <a:pt x="1237" y="0"/>
                    </a:moveTo>
                    <a:cubicBezTo>
                      <a:pt x="555" y="0"/>
                      <a:pt x="1" y="555"/>
                      <a:pt x="1" y="1238"/>
                    </a:cubicBezTo>
                    <a:cubicBezTo>
                      <a:pt x="1" y="1921"/>
                      <a:pt x="555" y="2474"/>
                      <a:pt x="1237" y="2474"/>
                    </a:cubicBezTo>
                    <a:cubicBezTo>
                      <a:pt x="1921" y="2474"/>
                      <a:pt x="2475" y="1921"/>
                      <a:pt x="2475" y="1238"/>
                    </a:cubicBezTo>
                    <a:cubicBezTo>
                      <a:pt x="2475" y="555"/>
                      <a:pt x="1921" y="0"/>
                      <a:pt x="12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3"/>
              <p:cNvSpPr/>
              <p:nvPr/>
            </p:nvSpPr>
            <p:spPr>
              <a:xfrm rot="-5400000" flipH="1">
                <a:off x="8664166" y="894679"/>
                <a:ext cx="53879" cy="53983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044" extrusionOk="0">
                    <a:moveTo>
                      <a:pt x="522" y="1"/>
                    </a:moveTo>
                    <a:cubicBezTo>
                      <a:pt x="233" y="1"/>
                      <a:pt x="0" y="235"/>
                      <a:pt x="0" y="522"/>
                    </a:cubicBezTo>
                    <a:cubicBezTo>
                      <a:pt x="0" y="809"/>
                      <a:pt x="233" y="1043"/>
                      <a:pt x="522" y="1043"/>
                    </a:cubicBezTo>
                    <a:cubicBezTo>
                      <a:pt x="809" y="1043"/>
                      <a:pt x="1042" y="809"/>
                      <a:pt x="1042" y="522"/>
                    </a:cubicBezTo>
                    <a:cubicBezTo>
                      <a:pt x="1042" y="233"/>
                      <a:pt x="809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3"/>
              <p:cNvSpPr/>
              <p:nvPr/>
            </p:nvSpPr>
            <p:spPr>
              <a:xfrm rot="-5400000" flipH="1">
                <a:off x="8904891" y="702457"/>
                <a:ext cx="92712" cy="537861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10402" extrusionOk="0">
                    <a:moveTo>
                      <a:pt x="1639" y="10402"/>
                    </a:moveTo>
                    <a:cubicBezTo>
                      <a:pt x="1554" y="10402"/>
                      <a:pt x="1485" y="10333"/>
                      <a:pt x="1485" y="10248"/>
                    </a:cubicBezTo>
                    <a:lnTo>
                      <a:pt x="1485" y="1703"/>
                    </a:lnTo>
                    <a:lnTo>
                      <a:pt x="61" y="279"/>
                    </a:lnTo>
                    <a:cubicBezTo>
                      <a:pt x="1" y="218"/>
                      <a:pt x="1" y="121"/>
                      <a:pt x="61" y="61"/>
                    </a:cubicBezTo>
                    <a:cubicBezTo>
                      <a:pt x="121" y="1"/>
                      <a:pt x="218" y="1"/>
                      <a:pt x="278" y="61"/>
                    </a:cubicBezTo>
                    <a:lnTo>
                      <a:pt x="1748" y="1531"/>
                    </a:lnTo>
                    <a:cubicBezTo>
                      <a:pt x="1776" y="1559"/>
                      <a:pt x="1793" y="1598"/>
                      <a:pt x="1793" y="1639"/>
                    </a:cubicBezTo>
                    <a:lnTo>
                      <a:pt x="1793" y="10248"/>
                    </a:lnTo>
                    <a:cubicBezTo>
                      <a:pt x="1793" y="10333"/>
                      <a:pt x="1724" y="10402"/>
                      <a:pt x="1639" y="104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3"/>
              <p:cNvSpPr/>
              <p:nvPr/>
            </p:nvSpPr>
            <p:spPr>
              <a:xfrm rot="-5400000" flipH="1">
                <a:off x="8561084" y="789644"/>
                <a:ext cx="553994" cy="916567"/>
              </a:xfrm>
              <a:custGeom>
                <a:avLst/>
                <a:gdLst/>
                <a:ahLst/>
                <a:cxnLst/>
                <a:rect l="l" t="t" r="r" b="b"/>
                <a:pathLst>
                  <a:path w="10714" h="17726" extrusionOk="0">
                    <a:moveTo>
                      <a:pt x="1237" y="0"/>
                    </a:moveTo>
                    <a:cubicBezTo>
                      <a:pt x="553" y="0"/>
                      <a:pt x="0" y="553"/>
                      <a:pt x="0" y="1237"/>
                    </a:cubicBezTo>
                    <a:cubicBezTo>
                      <a:pt x="0" y="1920"/>
                      <a:pt x="553" y="2474"/>
                      <a:pt x="1237" y="2474"/>
                    </a:cubicBezTo>
                    <a:cubicBezTo>
                      <a:pt x="1539" y="2474"/>
                      <a:pt x="1813" y="2362"/>
                      <a:pt x="2026" y="2182"/>
                    </a:cubicBezTo>
                    <a:lnTo>
                      <a:pt x="5616" y="5771"/>
                    </a:lnTo>
                    <a:lnTo>
                      <a:pt x="5616" y="12797"/>
                    </a:lnTo>
                    <a:cubicBezTo>
                      <a:pt x="5616" y="12839"/>
                      <a:pt x="5632" y="12878"/>
                      <a:pt x="5662" y="12906"/>
                    </a:cubicBezTo>
                    <a:cubicBezTo>
                      <a:pt x="5662" y="12906"/>
                      <a:pt x="10291" y="17537"/>
                      <a:pt x="10437" y="17681"/>
                    </a:cubicBezTo>
                    <a:cubicBezTo>
                      <a:pt x="10466" y="17711"/>
                      <a:pt x="10505" y="17726"/>
                      <a:pt x="10544" y="17726"/>
                    </a:cubicBezTo>
                    <a:cubicBezTo>
                      <a:pt x="10584" y="17726"/>
                      <a:pt x="10623" y="17710"/>
                      <a:pt x="10654" y="17681"/>
                    </a:cubicBezTo>
                    <a:cubicBezTo>
                      <a:pt x="10713" y="17620"/>
                      <a:pt x="10713" y="17524"/>
                      <a:pt x="10653" y="17463"/>
                    </a:cubicBezTo>
                    <a:lnTo>
                      <a:pt x="10654" y="17463"/>
                    </a:lnTo>
                    <a:cubicBezTo>
                      <a:pt x="10517" y="17327"/>
                      <a:pt x="6402" y="13211"/>
                      <a:pt x="5924" y="12733"/>
                    </a:cubicBezTo>
                    <a:lnTo>
                      <a:pt x="5924" y="5708"/>
                    </a:lnTo>
                    <a:cubicBezTo>
                      <a:pt x="5924" y="5667"/>
                      <a:pt x="5908" y="5627"/>
                      <a:pt x="5879" y="5599"/>
                    </a:cubicBezTo>
                    <a:lnTo>
                      <a:pt x="2238" y="1959"/>
                    </a:lnTo>
                    <a:cubicBezTo>
                      <a:pt x="2386" y="1754"/>
                      <a:pt x="2475" y="1507"/>
                      <a:pt x="2475" y="1237"/>
                    </a:cubicBezTo>
                    <a:cubicBezTo>
                      <a:pt x="2475" y="553"/>
                      <a:pt x="1920" y="0"/>
                      <a:pt x="12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3"/>
              <p:cNvSpPr/>
              <p:nvPr/>
            </p:nvSpPr>
            <p:spPr>
              <a:xfrm rot="-5400000" flipH="1">
                <a:off x="8416769" y="1007954"/>
                <a:ext cx="53931" cy="53931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3" extrusionOk="0">
                    <a:moveTo>
                      <a:pt x="521" y="0"/>
                    </a:moveTo>
                    <a:cubicBezTo>
                      <a:pt x="234" y="0"/>
                      <a:pt x="1" y="234"/>
                      <a:pt x="1" y="522"/>
                    </a:cubicBezTo>
                    <a:cubicBezTo>
                      <a:pt x="1" y="809"/>
                      <a:pt x="234" y="1043"/>
                      <a:pt x="521" y="1043"/>
                    </a:cubicBezTo>
                    <a:cubicBezTo>
                      <a:pt x="809" y="1043"/>
                      <a:pt x="1042" y="810"/>
                      <a:pt x="1042" y="522"/>
                    </a:cubicBezTo>
                    <a:cubicBezTo>
                      <a:pt x="1042" y="234"/>
                      <a:pt x="809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3"/>
              <p:cNvSpPr/>
              <p:nvPr/>
            </p:nvSpPr>
            <p:spPr>
              <a:xfrm rot="-5400000" flipH="1">
                <a:off x="8556514" y="1141804"/>
                <a:ext cx="236820" cy="236872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81" extrusionOk="0">
                    <a:moveTo>
                      <a:pt x="2290" y="156"/>
                    </a:moveTo>
                    <a:cubicBezTo>
                      <a:pt x="3468" y="156"/>
                      <a:pt x="4426" y="1113"/>
                      <a:pt x="4426" y="2291"/>
                    </a:cubicBezTo>
                    <a:cubicBezTo>
                      <a:pt x="4426" y="3468"/>
                      <a:pt x="3468" y="4427"/>
                      <a:pt x="2290" y="4427"/>
                    </a:cubicBezTo>
                    <a:cubicBezTo>
                      <a:pt x="1113" y="4427"/>
                      <a:pt x="154" y="3468"/>
                      <a:pt x="154" y="2291"/>
                    </a:cubicBezTo>
                    <a:cubicBezTo>
                      <a:pt x="154" y="1113"/>
                      <a:pt x="1113" y="156"/>
                      <a:pt x="2290" y="156"/>
                    </a:cubicBezTo>
                    <a:close/>
                    <a:moveTo>
                      <a:pt x="2290" y="1"/>
                    </a:moveTo>
                    <a:cubicBezTo>
                      <a:pt x="1028" y="1"/>
                      <a:pt x="1" y="1028"/>
                      <a:pt x="1" y="2291"/>
                    </a:cubicBezTo>
                    <a:cubicBezTo>
                      <a:pt x="1" y="3553"/>
                      <a:pt x="1028" y="4580"/>
                      <a:pt x="2290" y="4580"/>
                    </a:cubicBezTo>
                    <a:cubicBezTo>
                      <a:pt x="3553" y="4580"/>
                      <a:pt x="4579" y="3553"/>
                      <a:pt x="4579" y="2291"/>
                    </a:cubicBezTo>
                    <a:cubicBezTo>
                      <a:pt x="4579" y="1028"/>
                      <a:pt x="3553" y="1"/>
                      <a:pt x="22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3"/>
              <p:cNvSpPr/>
              <p:nvPr/>
            </p:nvSpPr>
            <p:spPr>
              <a:xfrm rot="-5400000" flipH="1">
                <a:off x="8634414" y="1219756"/>
                <a:ext cx="81026" cy="81026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1567" extrusionOk="0">
                    <a:moveTo>
                      <a:pt x="783" y="1"/>
                    </a:moveTo>
                    <a:cubicBezTo>
                      <a:pt x="351" y="1"/>
                      <a:pt x="1" y="351"/>
                      <a:pt x="1" y="784"/>
                    </a:cubicBezTo>
                    <a:cubicBezTo>
                      <a:pt x="1" y="1216"/>
                      <a:pt x="351" y="1566"/>
                      <a:pt x="783" y="1566"/>
                    </a:cubicBezTo>
                    <a:cubicBezTo>
                      <a:pt x="1216" y="1566"/>
                      <a:pt x="1566" y="1216"/>
                      <a:pt x="1566" y="784"/>
                    </a:cubicBezTo>
                    <a:cubicBezTo>
                      <a:pt x="1566" y="351"/>
                      <a:pt x="1216" y="1"/>
                      <a:pt x="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3"/>
              <p:cNvSpPr/>
              <p:nvPr/>
            </p:nvSpPr>
            <p:spPr>
              <a:xfrm rot="-5400000" flipH="1">
                <a:off x="8796336" y="1534788"/>
                <a:ext cx="236820" cy="236820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80" extrusionOk="0">
                    <a:moveTo>
                      <a:pt x="2291" y="154"/>
                    </a:moveTo>
                    <a:cubicBezTo>
                      <a:pt x="3468" y="154"/>
                      <a:pt x="4426" y="1113"/>
                      <a:pt x="4426" y="2290"/>
                    </a:cubicBezTo>
                    <a:cubicBezTo>
                      <a:pt x="4426" y="3468"/>
                      <a:pt x="3468" y="4427"/>
                      <a:pt x="2291" y="4427"/>
                    </a:cubicBezTo>
                    <a:cubicBezTo>
                      <a:pt x="1113" y="4427"/>
                      <a:pt x="155" y="3468"/>
                      <a:pt x="155" y="2290"/>
                    </a:cubicBezTo>
                    <a:cubicBezTo>
                      <a:pt x="155" y="1113"/>
                      <a:pt x="1113" y="154"/>
                      <a:pt x="2291" y="154"/>
                    </a:cubicBezTo>
                    <a:close/>
                    <a:moveTo>
                      <a:pt x="2291" y="1"/>
                    </a:moveTo>
                    <a:cubicBezTo>
                      <a:pt x="1028" y="1"/>
                      <a:pt x="1" y="1028"/>
                      <a:pt x="1" y="2290"/>
                    </a:cubicBezTo>
                    <a:cubicBezTo>
                      <a:pt x="1" y="3553"/>
                      <a:pt x="1028" y="4579"/>
                      <a:pt x="2291" y="4579"/>
                    </a:cubicBezTo>
                    <a:cubicBezTo>
                      <a:pt x="3553" y="4579"/>
                      <a:pt x="4579" y="3553"/>
                      <a:pt x="4579" y="2290"/>
                    </a:cubicBezTo>
                    <a:cubicBezTo>
                      <a:pt x="4579" y="1028"/>
                      <a:pt x="3553" y="1"/>
                      <a:pt x="22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3"/>
              <p:cNvSpPr/>
              <p:nvPr/>
            </p:nvSpPr>
            <p:spPr>
              <a:xfrm rot="-5400000" flipH="1">
                <a:off x="8874287" y="1612740"/>
                <a:ext cx="80974" cy="81026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7" extrusionOk="0">
                    <a:moveTo>
                      <a:pt x="783" y="1"/>
                    </a:moveTo>
                    <a:cubicBezTo>
                      <a:pt x="350" y="1"/>
                      <a:pt x="0" y="351"/>
                      <a:pt x="0" y="783"/>
                    </a:cubicBezTo>
                    <a:cubicBezTo>
                      <a:pt x="0" y="1216"/>
                      <a:pt x="350" y="1566"/>
                      <a:pt x="783" y="1566"/>
                    </a:cubicBezTo>
                    <a:cubicBezTo>
                      <a:pt x="1215" y="1566"/>
                      <a:pt x="1565" y="1216"/>
                      <a:pt x="1565" y="783"/>
                    </a:cubicBezTo>
                    <a:cubicBezTo>
                      <a:pt x="1565" y="351"/>
                      <a:pt x="1215" y="1"/>
                      <a:pt x="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3"/>
              <p:cNvSpPr/>
              <p:nvPr/>
            </p:nvSpPr>
            <p:spPr>
              <a:xfrm rot="-5400000" flipH="1">
                <a:off x="8783632" y="1393812"/>
                <a:ext cx="185061" cy="68802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13306" extrusionOk="0">
                    <a:moveTo>
                      <a:pt x="2341" y="0"/>
                    </a:moveTo>
                    <a:cubicBezTo>
                      <a:pt x="1657" y="0"/>
                      <a:pt x="1104" y="555"/>
                      <a:pt x="1104" y="1237"/>
                    </a:cubicBezTo>
                    <a:cubicBezTo>
                      <a:pt x="1104" y="1875"/>
                      <a:pt x="1588" y="2393"/>
                      <a:pt x="2206" y="2462"/>
                    </a:cubicBezTo>
                    <a:lnTo>
                      <a:pt x="2206" y="5094"/>
                    </a:lnTo>
                    <a:lnTo>
                      <a:pt x="45" y="7256"/>
                    </a:lnTo>
                    <a:cubicBezTo>
                      <a:pt x="17" y="7285"/>
                      <a:pt x="0" y="7324"/>
                      <a:pt x="0" y="7365"/>
                    </a:cubicBezTo>
                    <a:lnTo>
                      <a:pt x="0" y="13152"/>
                    </a:lnTo>
                    <a:cubicBezTo>
                      <a:pt x="0" y="13237"/>
                      <a:pt x="69" y="13306"/>
                      <a:pt x="154" y="13306"/>
                    </a:cubicBezTo>
                    <a:cubicBezTo>
                      <a:pt x="239" y="13306"/>
                      <a:pt x="307" y="13237"/>
                      <a:pt x="307" y="13152"/>
                    </a:cubicBezTo>
                    <a:lnTo>
                      <a:pt x="307" y="7429"/>
                    </a:lnTo>
                    <a:lnTo>
                      <a:pt x="2468" y="5267"/>
                    </a:lnTo>
                    <a:cubicBezTo>
                      <a:pt x="2498" y="5238"/>
                      <a:pt x="2513" y="5199"/>
                      <a:pt x="2513" y="5158"/>
                    </a:cubicBezTo>
                    <a:lnTo>
                      <a:pt x="2513" y="2457"/>
                    </a:lnTo>
                    <a:cubicBezTo>
                      <a:pt x="3115" y="2373"/>
                      <a:pt x="3578" y="1862"/>
                      <a:pt x="3578" y="1238"/>
                    </a:cubicBezTo>
                    <a:lnTo>
                      <a:pt x="3578" y="1237"/>
                    </a:lnTo>
                    <a:cubicBezTo>
                      <a:pt x="3578" y="555"/>
                      <a:pt x="3024" y="0"/>
                      <a:pt x="23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3"/>
              <p:cNvSpPr/>
              <p:nvPr/>
            </p:nvSpPr>
            <p:spPr>
              <a:xfrm rot="-5400000" flipH="1">
                <a:off x="8569151" y="1739376"/>
                <a:ext cx="53983" cy="53931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3" extrusionOk="0">
                    <a:moveTo>
                      <a:pt x="522" y="1"/>
                    </a:moveTo>
                    <a:cubicBezTo>
                      <a:pt x="234" y="1"/>
                      <a:pt x="0" y="233"/>
                      <a:pt x="0" y="521"/>
                    </a:cubicBezTo>
                    <a:cubicBezTo>
                      <a:pt x="0" y="809"/>
                      <a:pt x="234" y="1042"/>
                      <a:pt x="522" y="1042"/>
                    </a:cubicBezTo>
                    <a:cubicBezTo>
                      <a:pt x="810" y="1042"/>
                      <a:pt x="1043" y="809"/>
                      <a:pt x="1043" y="521"/>
                    </a:cubicBezTo>
                    <a:cubicBezTo>
                      <a:pt x="1043" y="233"/>
                      <a:pt x="810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3" name="Google Shape;1803;p33"/>
            <p:cNvGrpSpPr/>
            <p:nvPr/>
          </p:nvGrpSpPr>
          <p:grpSpPr>
            <a:xfrm>
              <a:off x="76428" y="3878198"/>
              <a:ext cx="947059" cy="1331003"/>
              <a:chOff x="5463078" y="3878198"/>
              <a:chExt cx="947059" cy="1331003"/>
            </a:xfrm>
          </p:grpSpPr>
          <p:sp>
            <p:nvSpPr>
              <p:cNvPr id="1804" name="Google Shape;1804;p33"/>
              <p:cNvSpPr/>
              <p:nvPr/>
            </p:nvSpPr>
            <p:spPr>
              <a:xfrm>
                <a:off x="5925793" y="4025353"/>
                <a:ext cx="484344" cy="1183792"/>
              </a:xfrm>
              <a:custGeom>
                <a:avLst/>
                <a:gdLst/>
                <a:ahLst/>
                <a:cxnLst/>
                <a:rect l="l" t="t" r="r" b="b"/>
                <a:pathLst>
                  <a:path w="9367" h="22894" extrusionOk="0">
                    <a:moveTo>
                      <a:pt x="1897" y="1"/>
                    </a:moveTo>
                    <a:cubicBezTo>
                      <a:pt x="1214" y="1"/>
                      <a:pt x="661" y="555"/>
                      <a:pt x="661" y="1238"/>
                    </a:cubicBezTo>
                    <a:cubicBezTo>
                      <a:pt x="661" y="1847"/>
                      <a:pt x="1103" y="2352"/>
                      <a:pt x="1683" y="2454"/>
                    </a:cubicBezTo>
                    <a:lnTo>
                      <a:pt x="1683" y="8153"/>
                    </a:lnTo>
                    <a:lnTo>
                      <a:pt x="46" y="9790"/>
                    </a:lnTo>
                    <a:cubicBezTo>
                      <a:pt x="17" y="9819"/>
                      <a:pt x="1" y="9858"/>
                      <a:pt x="1" y="9899"/>
                    </a:cubicBezTo>
                    <a:lnTo>
                      <a:pt x="1" y="13697"/>
                    </a:lnTo>
                    <a:cubicBezTo>
                      <a:pt x="1" y="13738"/>
                      <a:pt x="17" y="13778"/>
                      <a:pt x="46" y="13806"/>
                    </a:cubicBezTo>
                    <a:lnTo>
                      <a:pt x="9090" y="22849"/>
                    </a:lnTo>
                    <a:cubicBezTo>
                      <a:pt x="9119" y="22879"/>
                      <a:pt x="9158" y="22894"/>
                      <a:pt x="9198" y="22894"/>
                    </a:cubicBezTo>
                    <a:cubicBezTo>
                      <a:pt x="9237" y="22894"/>
                      <a:pt x="9276" y="22879"/>
                      <a:pt x="9307" y="22849"/>
                    </a:cubicBezTo>
                    <a:cubicBezTo>
                      <a:pt x="9366" y="22790"/>
                      <a:pt x="9366" y="22692"/>
                      <a:pt x="9307" y="22631"/>
                    </a:cubicBezTo>
                    <a:lnTo>
                      <a:pt x="308" y="13634"/>
                    </a:lnTo>
                    <a:lnTo>
                      <a:pt x="308" y="9963"/>
                    </a:lnTo>
                    <a:lnTo>
                      <a:pt x="1946" y="8326"/>
                    </a:lnTo>
                    <a:cubicBezTo>
                      <a:pt x="1974" y="8297"/>
                      <a:pt x="1991" y="8258"/>
                      <a:pt x="1991" y="8217"/>
                    </a:cubicBezTo>
                    <a:lnTo>
                      <a:pt x="1991" y="2466"/>
                    </a:lnTo>
                    <a:cubicBezTo>
                      <a:pt x="2629" y="2417"/>
                      <a:pt x="3135" y="1890"/>
                      <a:pt x="3135" y="1238"/>
                    </a:cubicBezTo>
                    <a:cubicBezTo>
                      <a:pt x="3135" y="555"/>
                      <a:pt x="2580" y="1"/>
                      <a:pt x="18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3"/>
              <p:cNvSpPr/>
              <p:nvPr/>
            </p:nvSpPr>
            <p:spPr>
              <a:xfrm>
                <a:off x="5996893" y="4062429"/>
                <a:ext cx="53983" cy="53879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2" extrusionOk="0">
                    <a:moveTo>
                      <a:pt x="522" y="0"/>
                    </a:moveTo>
                    <a:cubicBezTo>
                      <a:pt x="235" y="0"/>
                      <a:pt x="1" y="233"/>
                      <a:pt x="1" y="521"/>
                    </a:cubicBezTo>
                    <a:cubicBezTo>
                      <a:pt x="1" y="809"/>
                      <a:pt x="235" y="1042"/>
                      <a:pt x="522" y="1042"/>
                    </a:cubicBezTo>
                    <a:cubicBezTo>
                      <a:pt x="811" y="1042"/>
                      <a:pt x="1043" y="809"/>
                      <a:pt x="1043" y="521"/>
                    </a:cubicBezTo>
                    <a:cubicBezTo>
                      <a:pt x="1043" y="233"/>
                      <a:pt x="811" y="0"/>
                      <a:pt x="5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06" name="Google Shape;1806;p33"/>
              <p:cNvGrpSpPr/>
              <p:nvPr/>
            </p:nvGrpSpPr>
            <p:grpSpPr>
              <a:xfrm>
                <a:off x="5463078" y="3878198"/>
                <a:ext cx="274737" cy="274677"/>
                <a:chOff x="1111176" y="-150810"/>
                <a:chExt cx="231748" cy="231697"/>
              </a:xfrm>
            </p:grpSpPr>
            <p:sp>
              <p:nvSpPr>
                <p:cNvPr id="1807" name="Google Shape;1807;p33"/>
                <p:cNvSpPr/>
                <p:nvPr/>
              </p:nvSpPr>
              <p:spPr>
                <a:xfrm rot="-5400000">
                  <a:off x="1187406" y="-74582"/>
                  <a:ext cx="79240" cy="7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1567" extrusionOk="0">
                      <a:moveTo>
                        <a:pt x="783" y="1"/>
                      </a:moveTo>
                      <a:cubicBezTo>
                        <a:pt x="350" y="1"/>
                        <a:pt x="0" y="352"/>
                        <a:pt x="0" y="784"/>
                      </a:cubicBezTo>
                      <a:cubicBezTo>
                        <a:pt x="0" y="1216"/>
                        <a:pt x="350" y="1567"/>
                        <a:pt x="783" y="1567"/>
                      </a:cubicBezTo>
                      <a:cubicBezTo>
                        <a:pt x="1216" y="1567"/>
                        <a:pt x="1565" y="1216"/>
                        <a:pt x="1565" y="784"/>
                      </a:cubicBezTo>
                      <a:cubicBezTo>
                        <a:pt x="1565" y="352"/>
                        <a:pt x="1216" y="1"/>
                        <a:pt x="78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85725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33"/>
                <p:cNvSpPr/>
                <p:nvPr/>
              </p:nvSpPr>
              <p:spPr>
                <a:xfrm rot="-5400000">
                  <a:off x="1111201" y="-150836"/>
                  <a:ext cx="231697" cy="231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9" h="4580" extrusionOk="0">
                      <a:moveTo>
                        <a:pt x="2289" y="154"/>
                      </a:moveTo>
                      <a:cubicBezTo>
                        <a:pt x="3466" y="154"/>
                        <a:pt x="4425" y="1112"/>
                        <a:pt x="4425" y="2290"/>
                      </a:cubicBezTo>
                      <a:cubicBezTo>
                        <a:pt x="4425" y="3468"/>
                        <a:pt x="3466" y="4425"/>
                        <a:pt x="2289" y="4425"/>
                      </a:cubicBezTo>
                      <a:cubicBezTo>
                        <a:pt x="1111" y="4425"/>
                        <a:pt x="154" y="3468"/>
                        <a:pt x="154" y="2290"/>
                      </a:cubicBezTo>
                      <a:cubicBezTo>
                        <a:pt x="154" y="1113"/>
                        <a:pt x="1111" y="154"/>
                        <a:pt x="2289" y="154"/>
                      </a:cubicBezTo>
                      <a:close/>
                      <a:moveTo>
                        <a:pt x="2289" y="0"/>
                      </a:moveTo>
                      <a:cubicBezTo>
                        <a:pt x="1026" y="0"/>
                        <a:pt x="0" y="1028"/>
                        <a:pt x="0" y="2290"/>
                      </a:cubicBezTo>
                      <a:cubicBezTo>
                        <a:pt x="0" y="3552"/>
                        <a:pt x="1026" y="4579"/>
                        <a:pt x="2289" y="4579"/>
                      </a:cubicBezTo>
                      <a:cubicBezTo>
                        <a:pt x="3551" y="4579"/>
                        <a:pt x="4579" y="3552"/>
                        <a:pt x="4579" y="2290"/>
                      </a:cubicBezTo>
                      <a:cubicBezTo>
                        <a:pt x="4579" y="1028"/>
                        <a:pt x="3551" y="0"/>
                        <a:pt x="22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09" name="Google Shape;1809;p33"/>
              <p:cNvSpPr/>
              <p:nvPr/>
            </p:nvSpPr>
            <p:spPr>
              <a:xfrm>
                <a:off x="5737830" y="4152868"/>
                <a:ext cx="188422" cy="1056333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20429" extrusionOk="0">
                    <a:moveTo>
                      <a:pt x="2406" y="1"/>
                    </a:moveTo>
                    <a:cubicBezTo>
                      <a:pt x="1723" y="1"/>
                      <a:pt x="1169" y="555"/>
                      <a:pt x="1169" y="1238"/>
                    </a:cubicBezTo>
                    <a:cubicBezTo>
                      <a:pt x="1169" y="1525"/>
                      <a:pt x="1270" y="1785"/>
                      <a:pt x="1434" y="1994"/>
                    </a:cubicBezTo>
                    <a:lnTo>
                      <a:pt x="46" y="3382"/>
                    </a:lnTo>
                    <a:cubicBezTo>
                      <a:pt x="17" y="3410"/>
                      <a:pt x="1" y="3449"/>
                      <a:pt x="1" y="3491"/>
                    </a:cubicBezTo>
                    <a:lnTo>
                      <a:pt x="1" y="13384"/>
                    </a:lnTo>
                    <a:cubicBezTo>
                      <a:pt x="1" y="13424"/>
                      <a:pt x="17" y="13463"/>
                      <a:pt x="46" y="13493"/>
                    </a:cubicBezTo>
                    <a:lnTo>
                      <a:pt x="2189" y="15636"/>
                    </a:lnTo>
                    <a:lnTo>
                      <a:pt x="2189" y="20275"/>
                    </a:lnTo>
                    <a:cubicBezTo>
                      <a:pt x="2189" y="20359"/>
                      <a:pt x="2258" y="20429"/>
                      <a:pt x="2343" y="20429"/>
                    </a:cubicBezTo>
                    <a:cubicBezTo>
                      <a:pt x="2428" y="20429"/>
                      <a:pt x="2496" y="20359"/>
                      <a:pt x="2496" y="20275"/>
                    </a:cubicBezTo>
                    <a:lnTo>
                      <a:pt x="2496" y="15572"/>
                    </a:lnTo>
                    <a:cubicBezTo>
                      <a:pt x="2496" y="15531"/>
                      <a:pt x="2480" y="15492"/>
                      <a:pt x="2451" y="15464"/>
                    </a:cubicBezTo>
                    <a:lnTo>
                      <a:pt x="308" y="13320"/>
                    </a:lnTo>
                    <a:lnTo>
                      <a:pt x="308" y="3554"/>
                    </a:lnTo>
                    <a:lnTo>
                      <a:pt x="1650" y="2211"/>
                    </a:lnTo>
                    <a:lnTo>
                      <a:pt x="1651" y="2211"/>
                    </a:lnTo>
                    <a:cubicBezTo>
                      <a:pt x="1860" y="2375"/>
                      <a:pt x="2120" y="2476"/>
                      <a:pt x="2406" y="2476"/>
                    </a:cubicBezTo>
                    <a:cubicBezTo>
                      <a:pt x="3090" y="2476"/>
                      <a:pt x="3643" y="1922"/>
                      <a:pt x="3643" y="1238"/>
                    </a:cubicBezTo>
                    <a:cubicBezTo>
                      <a:pt x="3643" y="555"/>
                      <a:pt x="3090" y="1"/>
                      <a:pt x="2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3"/>
              <p:cNvSpPr/>
              <p:nvPr/>
            </p:nvSpPr>
            <p:spPr>
              <a:xfrm>
                <a:off x="5835302" y="4189944"/>
                <a:ext cx="53931" cy="53931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3" extrusionOk="0">
                    <a:moveTo>
                      <a:pt x="521" y="0"/>
                    </a:moveTo>
                    <a:cubicBezTo>
                      <a:pt x="233" y="0"/>
                      <a:pt x="0" y="234"/>
                      <a:pt x="0" y="521"/>
                    </a:cubicBezTo>
                    <a:cubicBezTo>
                      <a:pt x="0" y="809"/>
                      <a:pt x="233" y="1043"/>
                      <a:pt x="521" y="1043"/>
                    </a:cubicBezTo>
                    <a:cubicBezTo>
                      <a:pt x="809" y="1043"/>
                      <a:pt x="1043" y="809"/>
                      <a:pt x="1043" y="521"/>
                    </a:cubicBezTo>
                    <a:cubicBezTo>
                      <a:pt x="1043" y="234"/>
                      <a:pt x="809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3"/>
              <p:cNvSpPr/>
              <p:nvPr/>
            </p:nvSpPr>
            <p:spPr>
              <a:xfrm>
                <a:off x="5576031" y="4457126"/>
                <a:ext cx="138369" cy="752034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14544" extrusionOk="0">
                    <a:moveTo>
                      <a:pt x="1438" y="0"/>
                    </a:moveTo>
                    <a:cubicBezTo>
                      <a:pt x="755" y="0"/>
                      <a:pt x="200" y="555"/>
                      <a:pt x="200" y="1238"/>
                    </a:cubicBezTo>
                    <a:cubicBezTo>
                      <a:pt x="200" y="1525"/>
                      <a:pt x="302" y="1786"/>
                      <a:pt x="466" y="1996"/>
                    </a:cubicBezTo>
                    <a:lnTo>
                      <a:pt x="45" y="2417"/>
                    </a:lnTo>
                    <a:cubicBezTo>
                      <a:pt x="17" y="2445"/>
                      <a:pt x="1" y="2484"/>
                      <a:pt x="1" y="2526"/>
                    </a:cubicBezTo>
                    <a:lnTo>
                      <a:pt x="1" y="8856"/>
                    </a:lnTo>
                    <a:cubicBezTo>
                      <a:pt x="1" y="8896"/>
                      <a:pt x="17" y="8935"/>
                      <a:pt x="45" y="8965"/>
                    </a:cubicBezTo>
                    <a:lnTo>
                      <a:pt x="1990" y="10908"/>
                    </a:lnTo>
                    <a:lnTo>
                      <a:pt x="1990" y="14390"/>
                    </a:lnTo>
                    <a:cubicBezTo>
                      <a:pt x="1990" y="14475"/>
                      <a:pt x="2059" y="14544"/>
                      <a:pt x="2144" y="14544"/>
                    </a:cubicBezTo>
                    <a:cubicBezTo>
                      <a:pt x="2229" y="14544"/>
                      <a:pt x="2297" y="14475"/>
                      <a:pt x="2297" y="14390"/>
                    </a:cubicBezTo>
                    <a:lnTo>
                      <a:pt x="2297" y="10846"/>
                    </a:lnTo>
                    <a:cubicBezTo>
                      <a:pt x="2297" y="10804"/>
                      <a:pt x="2281" y="10765"/>
                      <a:pt x="2253" y="10737"/>
                    </a:cubicBezTo>
                    <a:lnTo>
                      <a:pt x="308" y="8792"/>
                    </a:lnTo>
                    <a:lnTo>
                      <a:pt x="308" y="2589"/>
                    </a:lnTo>
                    <a:lnTo>
                      <a:pt x="684" y="2213"/>
                    </a:lnTo>
                    <a:lnTo>
                      <a:pt x="685" y="2213"/>
                    </a:lnTo>
                    <a:cubicBezTo>
                      <a:pt x="894" y="2375"/>
                      <a:pt x="1153" y="2475"/>
                      <a:pt x="1438" y="2475"/>
                    </a:cubicBezTo>
                    <a:cubicBezTo>
                      <a:pt x="2121" y="2475"/>
                      <a:pt x="2676" y="1921"/>
                      <a:pt x="2676" y="1238"/>
                    </a:cubicBezTo>
                    <a:cubicBezTo>
                      <a:pt x="2676" y="555"/>
                      <a:pt x="2121" y="0"/>
                      <a:pt x="14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3"/>
              <p:cNvSpPr/>
              <p:nvPr/>
            </p:nvSpPr>
            <p:spPr>
              <a:xfrm>
                <a:off x="5623397" y="4494150"/>
                <a:ext cx="53983" cy="53983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4" extrusionOk="0">
                    <a:moveTo>
                      <a:pt x="522" y="1"/>
                    </a:moveTo>
                    <a:cubicBezTo>
                      <a:pt x="235" y="1"/>
                      <a:pt x="1" y="234"/>
                      <a:pt x="1" y="522"/>
                    </a:cubicBezTo>
                    <a:cubicBezTo>
                      <a:pt x="1" y="809"/>
                      <a:pt x="235" y="1044"/>
                      <a:pt x="522" y="1044"/>
                    </a:cubicBezTo>
                    <a:cubicBezTo>
                      <a:pt x="809" y="1044"/>
                      <a:pt x="1043" y="809"/>
                      <a:pt x="1043" y="522"/>
                    </a:cubicBezTo>
                    <a:cubicBezTo>
                      <a:pt x="1043" y="234"/>
                      <a:pt x="809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3"/>
              <p:cNvSpPr/>
              <p:nvPr/>
            </p:nvSpPr>
            <p:spPr>
              <a:xfrm>
                <a:off x="5815394" y="4613081"/>
                <a:ext cx="236820" cy="236769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79" extrusionOk="0">
                    <a:moveTo>
                      <a:pt x="2290" y="154"/>
                    </a:moveTo>
                    <a:cubicBezTo>
                      <a:pt x="3467" y="154"/>
                      <a:pt x="4426" y="1111"/>
                      <a:pt x="4426" y="2290"/>
                    </a:cubicBezTo>
                    <a:cubicBezTo>
                      <a:pt x="4426" y="3468"/>
                      <a:pt x="3467" y="4425"/>
                      <a:pt x="2290" y="4425"/>
                    </a:cubicBezTo>
                    <a:cubicBezTo>
                      <a:pt x="1112" y="4425"/>
                      <a:pt x="155" y="3468"/>
                      <a:pt x="155" y="2290"/>
                    </a:cubicBezTo>
                    <a:cubicBezTo>
                      <a:pt x="155" y="1113"/>
                      <a:pt x="1112" y="154"/>
                      <a:pt x="2290" y="154"/>
                    </a:cubicBezTo>
                    <a:close/>
                    <a:moveTo>
                      <a:pt x="2290" y="0"/>
                    </a:moveTo>
                    <a:cubicBezTo>
                      <a:pt x="1027" y="0"/>
                      <a:pt x="1" y="1028"/>
                      <a:pt x="1" y="2290"/>
                    </a:cubicBezTo>
                    <a:cubicBezTo>
                      <a:pt x="1" y="3553"/>
                      <a:pt x="1027" y="4579"/>
                      <a:pt x="2290" y="4579"/>
                    </a:cubicBezTo>
                    <a:cubicBezTo>
                      <a:pt x="3552" y="4579"/>
                      <a:pt x="4580" y="3551"/>
                      <a:pt x="4580" y="2290"/>
                    </a:cubicBezTo>
                    <a:cubicBezTo>
                      <a:pt x="4580" y="1028"/>
                      <a:pt x="3552" y="0"/>
                      <a:pt x="2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3"/>
              <p:cNvSpPr/>
              <p:nvPr/>
            </p:nvSpPr>
            <p:spPr>
              <a:xfrm>
                <a:off x="5893320" y="4690956"/>
                <a:ext cx="80974" cy="81026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7" extrusionOk="0">
                    <a:moveTo>
                      <a:pt x="783" y="0"/>
                    </a:moveTo>
                    <a:cubicBezTo>
                      <a:pt x="350" y="0"/>
                      <a:pt x="0" y="351"/>
                      <a:pt x="0" y="784"/>
                    </a:cubicBezTo>
                    <a:cubicBezTo>
                      <a:pt x="0" y="1216"/>
                      <a:pt x="350" y="1567"/>
                      <a:pt x="783" y="1567"/>
                    </a:cubicBezTo>
                    <a:cubicBezTo>
                      <a:pt x="1215" y="1567"/>
                      <a:pt x="1565" y="1216"/>
                      <a:pt x="1565" y="784"/>
                    </a:cubicBezTo>
                    <a:cubicBezTo>
                      <a:pt x="1565" y="351"/>
                      <a:pt x="1215" y="0"/>
                      <a:pt x="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15" name="Google Shape;1815;p33"/>
          <p:cNvGrpSpPr/>
          <p:nvPr/>
        </p:nvGrpSpPr>
        <p:grpSpPr>
          <a:xfrm>
            <a:off x="488002" y="593782"/>
            <a:ext cx="8366378" cy="4301138"/>
            <a:chOff x="488002" y="593782"/>
            <a:chExt cx="8366378" cy="4301138"/>
          </a:xfrm>
        </p:grpSpPr>
        <p:grpSp>
          <p:nvGrpSpPr>
            <p:cNvPr id="1816" name="Google Shape;1816;p33"/>
            <p:cNvGrpSpPr/>
            <p:nvPr/>
          </p:nvGrpSpPr>
          <p:grpSpPr>
            <a:xfrm flipH="1">
              <a:off x="488002" y="593782"/>
              <a:ext cx="327473" cy="1061849"/>
              <a:chOff x="8367510" y="593782"/>
              <a:chExt cx="327473" cy="1061849"/>
            </a:xfrm>
          </p:grpSpPr>
          <p:sp>
            <p:nvSpPr>
              <p:cNvPr id="1817" name="Google Shape;1817;p33"/>
              <p:cNvSpPr/>
              <p:nvPr/>
            </p:nvSpPr>
            <p:spPr>
              <a:xfrm rot="-5400000" flipH="1">
                <a:off x="8367510" y="593782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3"/>
              <p:cNvSpPr/>
              <p:nvPr/>
            </p:nvSpPr>
            <p:spPr>
              <a:xfrm rot="-5400000" flipH="1">
                <a:off x="8457484" y="683756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3"/>
              <p:cNvSpPr/>
              <p:nvPr/>
            </p:nvSpPr>
            <p:spPr>
              <a:xfrm rot="-5400000" flipH="1">
                <a:off x="8545028" y="771248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3"/>
              <p:cNvSpPr/>
              <p:nvPr/>
            </p:nvSpPr>
            <p:spPr>
              <a:xfrm rot="-5400000" flipH="1">
                <a:off x="8461362" y="1422010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0"/>
                    </a:moveTo>
                    <a:cubicBezTo>
                      <a:pt x="243" y="0"/>
                      <a:pt x="1" y="243"/>
                      <a:pt x="1" y="543"/>
                    </a:cubicBezTo>
                    <a:cubicBezTo>
                      <a:pt x="1" y="842"/>
                      <a:pt x="243" y="1084"/>
                      <a:pt x="543" y="1084"/>
                    </a:cubicBezTo>
                    <a:cubicBezTo>
                      <a:pt x="842" y="1084"/>
                      <a:pt x="1085" y="842"/>
                      <a:pt x="1085" y="543"/>
                    </a:cubicBezTo>
                    <a:cubicBezTo>
                      <a:pt x="1085" y="243"/>
                      <a:pt x="842" y="0"/>
                      <a:pt x="5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3"/>
              <p:cNvSpPr/>
              <p:nvPr/>
            </p:nvSpPr>
            <p:spPr>
              <a:xfrm rot="-5400000" flipH="1">
                <a:off x="8551337" y="1511984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3" y="0"/>
                      <a:pt x="1" y="243"/>
                      <a:pt x="1" y="542"/>
                    </a:cubicBezTo>
                    <a:cubicBezTo>
                      <a:pt x="1" y="842"/>
                      <a:pt x="243" y="1084"/>
                      <a:pt x="542" y="1084"/>
                    </a:cubicBezTo>
                    <a:cubicBezTo>
                      <a:pt x="843" y="1084"/>
                      <a:pt x="1085" y="842"/>
                      <a:pt x="1085" y="542"/>
                    </a:cubicBezTo>
                    <a:cubicBezTo>
                      <a:pt x="1085" y="243"/>
                      <a:pt x="843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3"/>
              <p:cNvSpPr/>
              <p:nvPr/>
            </p:nvSpPr>
            <p:spPr>
              <a:xfrm rot="-5400000" flipH="1">
                <a:off x="8638881" y="1599528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3" y="0"/>
                      <a:pt x="1" y="243"/>
                      <a:pt x="1" y="542"/>
                    </a:cubicBezTo>
                    <a:cubicBezTo>
                      <a:pt x="1" y="842"/>
                      <a:pt x="243" y="1084"/>
                      <a:pt x="542" y="1084"/>
                    </a:cubicBezTo>
                    <a:cubicBezTo>
                      <a:pt x="841" y="1084"/>
                      <a:pt x="1085" y="842"/>
                      <a:pt x="1085" y="542"/>
                    </a:cubicBezTo>
                    <a:cubicBezTo>
                      <a:pt x="1085" y="243"/>
                      <a:pt x="841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3" name="Google Shape;1823;p33"/>
            <p:cNvGrpSpPr/>
            <p:nvPr/>
          </p:nvGrpSpPr>
          <p:grpSpPr>
            <a:xfrm flipH="1">
              <a:off x="8152399" y="4661300"/>
              <a:ext cx="233569" cy="233621"/>
              <a:chOff x="6183667" y="4661300"/>
              <a:chExt cx="233569" cy="233621"/>
            </a:xfrm>
          </p:grpSpPr>
          <p:sp>
            <p:nvSpPr>
              <p:cNvPr id="1824" name="Google Shape;1824;p33"/>
              <p:cNvSpPr/>
              <p:nvPr/>
            </p:nvSpPr>
            <p:spPr>
              <a:xfrm>
                <a:off x="6183667" y="4661300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3"/>
              <p:cNvSpPr/>
              <p:nvPr/>
            </p:nvSpPr>
            <p:spPr>
              <a:xfrm>
                <a:off x="6273642" y="4751274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3"/>
              <p:cNvSpPr/>
              <p:nvPr/>
            </p:nvSpPr>
            <p:spPr>
              <a:xfrm>
                <a:off x="6361134" y="4838818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7" name="Google Shape;1827;p33"/>
            <p:cNvGrpSpPr/>
            <p:nvPr/>
          </p:nvGrpSpPr>
          <p:grpSpPr>
            <a:xfrm flipH="1">
              <a:off x="8620811" y="3644575"/>
              <a:ext cx="233569" cy="233621"/>
              <a:chOff x="6183667" y="4661300"/>
              <a:chExt cx="233569" cy="233621"/>
            </a:xfrm>
          </p:grpSpPr>
          <p:sp>
            <p:nvSpPr>
              <p:cNvPr id="1828" name="Google Shape;1828;p33"/>
              <p:cNvSpPr/>
              <p:nvPr/>
            </p:nvSpPr>
            <p:spPr>
              <a:xfrm>
                <a:off x="6183667" y="4661300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3"/>
              <p:cNvSpPr/>
              <p:nvPr/>
            </p:nvSpPr>
            <p:spPr>
              <a:xfrm>
                <a:off x="6273642" y="4751274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3"/>
              <p:cNvSpPr/>
              <p:nvPr/>
            </p:nvSpPr>
            <p:spPr>
              <a:xfrm>
                <a:off x="6361134" y="4838818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2" name="Google Shape;1832;p34"/>
          <p:cNvPicPr preferRelativeResize="0"/>
          <p:nvPr/>
        </p:nvPicPr>
        <p:blipFill>
          <a:blip r:embed="rId2">
            <a:alphaModFix amt="79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3" name="Google Shape;1833;p34"/>
          <p:cNvGrpSpPr/>
          <p:nvPr/>
        </p:nvGrpSpPr>
        <p:grpSpPr>
          <a:xfrm>
            <a:off x="158650" y="116591"/>
            <a:ext cx="8822200" cy="4935749"/>
            <a:chOff x="158650" y="116591"/>
            <a:chExt cx="8822200" cy="4935749"/>
          </a:xfrm>
        </p:grpSpPr>
        <p:grpSp>
          <p:nvGrpSpPr>
            <p:cNvPr id="1834" name="Google Shape;1834;p34"/>
            <p:cNvGrpSpPr/>
            <p:nvPr/>
          </p:nvGrpSpPr>
          <p:grpSpPr>
            <a:xfrm>
              <a:off x="713225" y="268300"/>
              <a:ext cx="1344400" cy="271200"/>
              <a:chOff x="3686625" y="4603950"/>
              <a:chExt cx="1344400" cy="271200"/>
            </a:xfrm>
          </p:grpSpPr>
          <p:sp>
            <p:nvSpPr>
              <p:cNvPr id="1835" name="Google Shape;1835;p34"/>
              <p:cNvSpPr/>
              <p:nvPr/>
            </p:nvSpPr>
            <p:spPr>
              <a:xfrm rot="-5400000">
                <a:off x="363892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4"/>
              <p:cNvSpPr/>
              <p:nvPr/>
            </p:nvSpPr>
            <p:spPr>
              <a:xfrm rot="-5400000">
                <a:off x="393107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4"/>
              <p:cNvSpPr/>
              <p:nvPr/>
            </p:nvSpPr>
            <p:spPr>
              <a:xfrm rot="-5400000">
                <a:off x="422322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4"/>
              <p:cNvSpPr/>
              <p:nvPr/>
            </p:nvSpPr>
            <p:spPr>
              <a:xfrm rot="-5400000">
                <a:off x="451537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4"/>
              <p:cNvSpPr/>
              <p:nvPr/>
            </p:nvSpPr>
            <p:spPr>
              <a:xfrm rot="-5400000">
                <a:off x="4807525" y="4651650"/>
                <a:ext cx="2712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0" name="Google Shape;1840;p34"/>
            <p:cNvGrpSpPr/>
            <p:nvPr/>
          </p:nvGrpSpPr>
          <p:grpSpPr>
            <a:xfrm rot="10800000" flipH="1">
              <a:off x="158650" y="4066400"/>
              <a:ext cx="2268450" cy="985940"/>
              <a:chOff x="100325" y="196110"/>
              <a:chExt cx="2268450" cy="985940"/>
            </a:xfrm>
          </p:grpSpPr>
          <p:sp>
            <p:nvSpPr>
              <p:cNvPr id="1841" name="Google Shape;1841;p34"/>
              <p:cNvSpPr/>
              <p:nvPr/>
            </p:nvSpPr>
            <p:spPr>
              <a:xfrm>
                <a:off x="243516" y="712638"/>
                <a:ext cx="326400" cy="326400"/>
              </a:xfrm>
              <a:prstGeom prst="ellipse">
                <a:avLst/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4"/>
              <p:cNvSpPr/>
              <p:nvPr/>
            </p:nvSpPr>
            <p:spPr>
              <a:xfrm>
                <a:off x="100325" y="569450"/>
                <a:ext cx="612900" cy="6126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4"/>
              <p:cNvSpPr/>
              <p:nvPr/>
            </p:nvSpPr>
            <p:spPr>
              <a:xfrm>
                <a:off x="1951775" y="196110"/>
                <a:ext cx="417000" cy="4167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4"/>
              <p:cNvSpPr/>
              <p:nvPr/>
            </p:nvSpPr>
            <p:spPr>
              <a:xfrm rot="-5400000">
                <a:off x="1140145" y="-98990"/>
                <a:ext cx="326396" cy="1296862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717" extrusionOk="0">
                    <a:moveTo>
                      <a:pt x="218" y="1"/>
                    </a:moveTo>
                    <a:cubicBezTo>
                      <a:pt x="168" y="1"/>
                      <a:pt x="117" y="20"/>
                      <a:pt x="79" y="59"/>
                    </a:cubicBezTo>
                    <a:cubicBezTo>
                      <a:pt x="1" y="136"/>
                      <a:pt x="1" y="261"/>
                      <a:pt x="79" y="338"/>
                    </a:cubicBezTo>
                    <a:lnTo>
                      <a:pt x="3308" y="3569"/>
                    </a:lnTo>
                    <a:lnTo>
                      <a:pt x="3308" y="14518"/>
                    </a:lnTo>
                    <a:cubicBezTo>
                      <a:pt x="3308" y="14628"/>
                      <a:pt x="3397" y="14717"/>
                      <a:pt x="3506" y="14717"/>
                    </a:cubicBezTo>
                    <a:cubicBezTo>
                      <a:pt x="3616" y="14717"/>
                      <a:pt x="3703" y="14628"/>
                      <a:pt x="3703" y="14518"/>
                    </a:cubicBezTo>
                    <a:lnTo>
                      <a:pt x="3703" y="3486"/>
                    </a:lnTo>
                    <a:cubicBezTo>
                      <a:pt x="3703" y="3434"/>
                      <a:pt x="3683" y="3383"/>
                      <a:pt x="3645" y="3347"/>
                    </a:cubicBezTo>
                    <a:lnTo>
                      <a:pt x="358" y="59"/>
                    </a:lnTo>
                    <a:cubicBezTo>
                      <a:pt x="319" y="20"/>
                      <a:pt x="269" y="1"/>
                      <a:pt x="218" y="1"/>
                    </a:cubicBezTo>
                    <a:close/>
                  </a:path>
                </a:pathLst>
              </a:cu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5" name="Google Shape;1845;p34"/>
            <p:cNvGrpSpPr/>
            <p:nvPr/>
          </p:nvGrpSpPr>
          <p:grpSpPr>
            <a:xfrm>
              <a:off x="5688834" y="116591"/>
              <a:ext cx="3292016" cy="834014"/>
              <a:chOff x="5744884" y="4297691"/>
              <a:chExt cx="3292016" cy="834014"/>
            </a:xfrm>
          </p:grpSpPr>
          <p:sp>
            <p:nvSpPr>
              <p:cNvPr id="1846" name="Google Shape;1846;p34"/>
              <p:cNvSpPr/>
              <p:nvPr/>
            </p:nvSpPr>
            <p:spPr>
              <a:xfrm flipH="1">
                <a:off x="6071264" y="4604000"/>
                <a:ext cx="2358631" cy="394498"/>
              </a:xfrm>
              <a:custGeom>
                <a:avLst/>
                <a:gdLst/>
                <a:ahLst/>
                <a:cxnLst/>
                <a:rect l="l" t="t" r="r" b="b"/>
                <a:pathLst>
                  <a:path w="16657" h="2786" extrusionOk="0">
                    <a:moveTo>
                      <a:pt x="154" y="0"/>
                    </a:moveTo>
                    <a:cubicBezTo>
                      <a:pt x="69" y="0"/>
                      <a:pt x="0" y="69"/>
                      <a:pt x="0" y="154"/>
                    </a:cubicBezTo>
                    <a:cubicBezTo>
                      <a:pt x="0" y="239"/>
                      <a:pt x="69" y="308"/>
                      <a:pt x="154" y="308"/>
                    </a:cubicBezTo>
                    <a:lnTo>
                      <a:pt x="5453" y="308"/>
                    </a:lnTo>
                    <a:lnTo>
                      <a:pt x="7886" y="2740"/>
                    </a:lnTo>
                    <a:cubicBezTo>
                      <a:pt x="7916" y="2769"/>
                      <a:pt x="7955" y="2785"/>
                      <a:pt x="7995" y="2785"/>
                    </a:cubicBezTo>
                    <a:lnTo>
                      <a:pt x="16503" y="2785"/>
                    </a:lnTo>
                    <a:cubicBezTo>
                      <a:pt x="16588" y="2785"/>
                      <a:pt x="16657" y="2717"/>
                      <a:pt x="16657" y="2632"/>
                    </a:cubicBezTo>
                    <a:cubicBezTo>
                      <a:pt x="16657" y="2547"/>
                      <a:pt x="16588" y="2478"/>
                      <a:pt x="16503" y="2478"/>
                    </a:cubicBezTo>
                    <a:lnTo>
                      <a:pt x="8059" y="2478"/>
                    </a:lnTo>
                    <a:lnTo>
                      <a:pt x="5626" y="45"/>
                    </a:lnTo>
                    <a:cubicBezTo>
                      <a:pt x="5598" y="16"/>
                      <a:pt x="5557" y="0"/>
                      <a:pt x="5517" y="0"/>
                    </a:cubicBezTo>
                    <a:close/>
                  </a:path>
                </a:pathLst>
              </a:cu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4"/>
              <p:cNvSpPr/>
              <p:nvPr/>
            </p:nvSpPr>
            <p:spPr>
              <a:xfrm>
                <a:off x="8424000" y="4297691"/>
                <a:ext cx="612900" cy="612600"/>
              </a:xfrm>
              <a:prstGeom prst="donut">
                <a:avLst>
                  <a:gd name="adj" fmla="val 10906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4"/>
              <p:cNvSpPr/>
              <p:nvPr/>
            </p:nvSpPr>
            <p:spPr>
              <a:xfrm>
                <a:off x="5744884" y="4805305"/>
                <a:ext cx="326400" cy="326400"/>
              </a:xfrm>
              <a:prstGeom prst="ellipse">
                <a:avLst/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9" name="Google Shape;1849;p34"/>
            <p:cNvGrpSpPr/>
            <p:nvPr/>
          </p:nvGrpSpPr>
          <p:grpSpPr>
            <a:xfrm rot="-5400000">
              <a:off x="7963500" y="4015075"/>
              <a:ext cx="1439100" cy="504550"/>
              <a:chOff x="2539675" y="122850"/>
              <a:chExt cx="1439100" cy="504550"/>
            </a:xfrm>
          </p:grpSpPr>
          <p:sp>
            <p:nvSpPr>
              <p:cNvPr id="1850" name="Google Shape;1850;p34"/>
              <p:cNvSpPr/>
              <p:nvPr/>
            </p:nvSpPr>
            <p:spPr>
              <a:xfrm>
                <a:off x="2539675" y="451600"/>
                <a:ext cx="14391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4"/>
              <p:cNvSpPr/>
              <p:nvPr/>
            </p:nvSpPr>
            <p:spPr>
              <a:xfrm>
                <a:off x="2539675" y="122850"/>
                <a:ext cx="680700" cy="175800"/>
              </a:xfrm>
              <a:prstGeom prst="roundRect">
                <a:avLst>
                  <a:gd name="adj" fmla="val 50000"/>
                </a:avLst>
              </a:prstGeom>
              <a:solidFill>
                <a:srgbClr val="0054AC">
                  <a:alpha val="40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52" name="Google Shape;1852;p34"/>
          <p:cNvGrpSpPr/>
          <p:nvPr/>
        </p:nvGrpSpPr>
        <p:grpSpPr>
          <a:xfrm>
            <a:off x="107271" y="-51901"/>
            <a:ext cx="8958929" cy="5195381"/>
            <a:chOff x="107271" y="-51901"/>
            <a:chExt cx="8958929" cy="5195381"/>
          </a:xfrm>
        </p:grpSpPr>
        <p:grpSp>
          <p:nvGrpSpPr>
            <p:cNvPr id="1853" name="Google Shape;1853;p34"/>
            <p:cNvGrpSpPr/>
            <p:nvPr/>
          </p:nvGrpSpPr>
          <p:grpSpPr>
            <a:xfrm>
              <a:off x="8555518" y="-51901"/>
              <a:ext cx="510681" cy="1614501"/>
              <a:chOff x="8555518" y="-51901"/>
              <a:chExt cx="510681" cy="1614501"/>
            </a:xfrm>
          </p:grpSpPr>
          <p:sp>
            <p:nvSpPr>
              <p:cNvPr id="1854" name="Google Shape;1854;p34"/>
              <p:cNvSpPr/>
              <p:nvPr/>
            </p:nvSpPr>
            <p:spPr>
              <a:xfrm rot="5400000">
                <a:off x="8470563" y="373037"/>
                <a:ext cx="1020574" cy="170698"/>
              </a:xfrm>
              <a:custGeom>
                <a:avLst/>
                <a:gdLst/>
                <a:ahLst/>
                <a:cxnLst/>
                <a:rect l="l" t="t" r="r" b="b"/>
                <a:pathLst>
                  <a:path w="16657" h="2786" extrusionOk="0">
                    <a:moveTo>
                      <a:pt x="154" y="0"/>
                    </a:moveTo>
                    <a:cubicBezTo>
                      <a:pt x="69" y="0"/>
                      <a:pt x="0" y="69"/>
                      <a:pt x="0" y="154"/>
                    </a:cubicBezTo>
                    <a:cubicBezTo>
                      <a:pt x="0" y="239"/>
                      <a:pt x="69" y="308"/>
                      <a:pt x="154" y="308"/>
                    </a:cubicBezTo>
                    <a:lnTo>
                      <a:pt x="5453" y="308"/>
                    </a:lnTo>
                    <a:lnTo>
                      <a:pt x="7886" y="2740"/>
                    </a:lnTo>
                    <a:cubicBezTo>
                      <a:pt x="7916" y="2769"/>
                      <a:pt x="7955" y="2785"/>
                      <a:pt x="7995" y="2785"/>
                    </a:cubicBezTo>
                    <a:lnTo>
                      <a:pt x="16503" y="2785"/>
                    </a:lnTo>
                    <a:cubicBezTo>
                      <a:pt x="16588" y="2785"/>
                      <a:pt x="16657" y="2717"/>
                      <a:pt x="16657" y="2632"/>
                    </a:cubicBezTo>
                    <a:cubicBezTo>
                      <a:pt x="16657" y="2547"/>
                      <a:pt x="16588" y="2478"/>
                      <a:pt x="16503" y="2478"/>
                    </a:cubicBezTo>
                    <a:lnTo>
                      <a:pt x="8059" y="2478"/>
                    </a:lnTo>
                    <a:lnTo>
                      <a:pt x="5626" y="45"/>
                    </a:lnTo>
                    <a:cubicBezTo>
                      <a:pt x="5598" y="16"/>
                      <a:pt x="5557" y="0"/>
                      <a:pt x="55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4"/>
              <p:cNvSpPr/>
              <p:nvPr/>
            </p:nvSpPr>
            <p:spPr>
              <a:xfrm rot="5400000">
                <a:off x="7989565" y="577158"/>
                <a:ext cx="1499216" cy="241097"/>
              </a:xfrm>
              <a:custGeom>
                <a:avLst/>
                <a:gdLst/>
                <a:ahLst/>
                <a:cxnLst/>
                <a:rect l="l" t="t" r="r" b="b"/>
                <a:pathLst>
                  <a:path w="24469" h="3935" extrusionOk="0">
                    <a:moveTo>
                      <a:pt x="20637" y="1"/>
                    </a:moveTo>
                    <a:cubicBezTo>
                      <a:pt x="20596" y="1"/>
                      <a:pt x="20557" y="17"/>
                      <a:pt x="20529" y="47"/>
                    </a:cubicBezTo>
                    <a:lnTo>
                      <a:pt x="16947" y="3627"/>
                    </a:lnTo>
                    <a:lnTo>
                      <a:pt x="6092" y="3627"/>
                    </a:lnTo>
                    <a:lnTo>
                      <a:pt x="4400" y="1936"/>
                    </a:lnTo>
                    <a:cubicBezTo>
                      <a:pt x="4372" y="1907"/>
                      <a:pt x="4332" y="1891"/>
                      <a:pt x="4291" y="1891"/>
                    </a:cubicBezTo>
                    <a:lnTo>
                      <a:pt x="154" y="1891"/>
                    </a:lnTo>
                    <a:cubicBezTo>
                      <a:pt x="69" y="1891"/>
                      <a:pt x="0" y="1959"/>
                      <a:pt x="0" y="2045"/>
                    </a:cubicBezTo>
                    <a:cubicBezTo>
                      <a:pt x="0" y="2130"/>
                      <a:pt x="69" y="2198"/>
                      <a:pt x="154" y="2198"/>
                    </a:cubicBezTo>
                    <a:lnTo>
                      <a:pt x="4227" y="2198"/>
                    </a:lnTo>
                    <a:lnTo>
                      <a:pt x="5919" y="3890"/>
                    </a:lnTo>
                    <a:cubicBezTo>
                      <a:pt x="5949" y="3918"/>
                      <a:pt x="5988" y="3935"/>
                      <a:pt x="6028" y="3935"/>
                    </a:cubicBezTo>
                    <a:lnTo>
                      <a:pt x="17010" y="3935"/>
                    </a:lnTo>
                    <a:cubicBezTo>
                      <a:pt x="17051" y="3935"/>
                      <a:pt x="17090" y="3918"/>
                      <a:pt x="17119" y="3890"/>
                    </a:cubicBezTo>
                    <a:lnTo>
                      <a:pt x="20701" y="308"/>
                    </a:lnTo>
                    <a:lnTo>
                      <a:pt x="24315" y="308"/>
                    </a:lnTo>
                    <a:cubicBezTo>
                      <a:pt x="24400" y="308"/>
                      <a:pt x="24469" y="239"/>
                      <a:pt x="24469" y="154"/>
                    </a:cubicBezTo>
                    <a:cubicBezTo>
                      <a:pt x="24469" y="70"/>
                      <a:pt x="24400" y="1"/>
                      <a:pt x="243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4"/>
              <p:cNvSpPr/>
              <p:nvPr/>
            </p:nvSpPr>
            <p:spPr>
              <a:xfrm rot="5400000">
                <a:off x="8856964" y="387949"/>
                <a:ext cx="95949" cy="95949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6" extrusionOk="0">
                    <a:moveTo>
                      <a:pt x="783" y="0"/>
                    </a:moveTo>
                    <a:cubicBezTo>
                      <a:pt x="350" y="0"/>
                      <a:pt x="0" y="350"/>
                      <a:pt x="0" y="783"/>
                    </a:cubicBezTo>
                    <a:cubicBezTo>
                      <a:pt x="0" y="1215"/>
                      <a:pt x="350" y="1565"/>
                      <a:pt x="783" y="1565"/>
                    </a:cubicBezTo>
                    <a:cubicBezTo>
                      <a:pt x="1216" y="1565"/>
                      <a:pt x="1566" y="1215"/>
                      <a:pt x="1566" y="783"/>
                    </a:cubicBezTo>
                    <a:cubicBezTo>
                      <a:pt x="1566" y="350"/>
                      <a:pt x="1216" y="0"/>
                      <a:pt x="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4"/>
              <p:cNvSpPr/>
              <p:nvPr/>
            </p:nvSpPr>
            <p:spPr>
              <a:xfrm rot="5400000">
                <a:off x="8764659" y="295647"/>
                <a:ext cx="280555" cy="280617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4580" extrusionOk="0">
                    <a:moveTo>
                      <a:pt x="2289" y="155"/>
                    </a:moveTo>
                    <a:cubicBezTo>
                      <a:pt x="3466" y="155"/>
                      <a:pt x="4425" y="1112"/>
                      <a:pt x="4425" y="2290"/>
                    </a:cubicBezTo>
                    <a:cubicBezTo>
                      <a:pt x="4425" y="3467"/>
                      <a:pt x="3466" y="4426"/>
                      <a:pt x="2289" y="4426"/>
                    </a:cubicBezTo>
                    <a:cubicBezTo>
                      <a:pt x="1112" y="4426"/>
                      <a:pt x="154" y="3467"/>
                      <a:pt x="154" y="2290"/>
                    </a:cubicBezTo>
                    <a:cubicBezTo>
                      <a:pt x="154" y="1112"/>
                      <a:pt x="1112" y="155"/>
                      <a:pt x="2289" y="155"/>
                    </a:cubicBezTo>
                    <a:close/>
                    <a:moveTo>
                      <a:pt x="2289" y="1"/>
                    </a:moveTo>
                    <a:cubicBezTo>
                      <a:pt x="1026" y="1"/>
                      <a:pt x="0" y="1028"/>
                      <a:pt x="0" y="2290"/>
                    </a:cubicBezTo>
                    <a:cubicBezTo>
                      <a:pt x="0" y="3552"/>
                      <a:pt x="1026" y="4580"/>
                      <a:pt x="2289" y="4580"/>
                    </a:cubicBezTo>
                    <a:cubicBezTo>
                      <a:pt x="3552" y="4580"/>
                      <a:pt x="4579" y="3552"/>
                      <a:pt x="4579" y="2290"/>
                    </a:cubicBezTo>
                    <a:cubicBezTo>
                      <a:pt x="4579" y="1028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4"/>
              <p:cNvSpPr/>
              <p:nvPr/>
            </p:nvSpPr>
            <p:spPr>
              <a:xfrm rot="5400000">
                <a:off x="8802250" y="1171640"/>
                <a:ext cx="96010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1567" extrusionOk="0">
                    <a:moveTo>
                      <a:pt x="784" y="1"/>
                    </a:moveTo>
                    <a:cubicBezTo>
                      <a:pt x="352" y="1"/>
                      <a:pt x="1" y="352"/>
                      <a:pt x="1" y="783"/>
                    </a:cubicBezTo>
                    <a:cubicBezTo>
                      <a:pt x="1" y="1216"/>
                      <a:pt x="352" y="1567"/>
                      <a:pt x="784" y="1567"/>
                    </a:cubicBezTo>
                    <a:cubicBezTo>
                      <a:pt x="1216" y="1567"/>
                      <a:pt x="1567" y="1216"/>
                      <a:pt x="1567" y="783"/>
                    </a:cubicBezTo>
                    <a:cubicBezTo>
                      <a:pt x="1567" y="352"/>
                      <a:pt x="1216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4"/>
              <p:cNvSpPr/>
              <p:nvPr/>
            </p:nvSpPr>
            <p:spPr>
              <a:xfrm rot="5400000">
                <a:off x="8709915" y="1079369"/>
                <a:ext cx="280617" cy="280617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80" extrusionOk="0">
                    <a:moveTo>
                      <a:pt x="2290" y="154"/>
                    </a:moveTo>
                    <a:cubicBezTo>
                      <a:pt x="3468" y="154"/>
                      <a:pt x="4425" y="1112"/>
                      <a:pt x="4425" y="2289"/>
                    </a:cubicBezTo>
                    <a:cubicBezTo>
                      <a:pt x="4425" y="3468"/>
                      <a:pt x="3468" y="4425"/>
                      <a:pt x="2290" y="4425"/>
                    </a:cubicBezTo>
                    <a:cubicBezTo>
                      <a:pt x="1113" y="4425"/>
                      <a:pt x="154" y="3468"/>
                      <a:pt x="154" y="2289"/>
                    </a:cubicBezTo>
                    <a:cubicBezTo>
                      <a:pt x="154" y="1112"/>
                      <a:pt x="1113" y="154"/>
                      <a:pt x="2290" y="154"/>
                    </a:cubicBezTo>
                    <a:close/>
                    <a:moveTo>
                      <a:pt x="2290" y="1"/>
                    </a:moveTo>
                    <a:cubicBezTo>
                      <a:pt x="1028" y="1"/>
                      <a:pt x="0" y="1028"/>
                      <a:pt x="0" y="2289"/>
                    </a:cubicBezTo>
                    <a:cubicBezTo>
                      <a:pt x="0" y="3552"/>
                      <a:pt x="1028" y="4579"/>
                      <a:pt x="2290" y="4579"/>
                    </a:cubicBezTo>
                    <a:cubicBezTo>
                      <a:pt x="3553" y="4579"/>
                      <a:pt x="4579" y="3552"/>
                      <a:pt x="4579" y="2289"/>
                    </a:cubicBezTo>
                    <a:cubicBezTo>
                      <a:pt x="4579" y="1028"/>
                      <a:pt x="3552" y="1"/>
                      <a:pt x="22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4"/>
              <p:cNvSpPr/>
              <p:nvPr/>
            </p:nvSpPr>
            <p:spPr>
              <a:xfrm rot="5400000">
                <a:off x="8555518" y="748211"/>
                <a:ext cx="145087" cy="145087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2368" extrusionOk="0">
                    <a:moveTo>
                      <a:pt x="1184" y="154"/>
                    </a:moveTo>
                    <a:cubicBezTo>
                      <a:pt x="1751" y="154"/>
                      <a:pt x="2214" y="617"/>
                      <a:pt x="2214" y="1184"/>
                    </a:cubicBezTo>
                    <a:cubicBezTo>
                      <a:pt x="2214" y="1752"/>
                      <a:pt x="1751" y="2214"/>
                      <a:pt x="1184" y="2214"/>
                    </a:cubicBezTo>
                    <a:cubicBezTo>
                      <a:pt x="616" y="2214"/>
                      <a:pt x="155" y="1752"/>
                      <a:pt x="155" y="1184"/>
                    </a:cubicBezTo>
                    <a:cubicBezTo>
                      <a:pt x="155" y="617"/>
                      <a:pt x="616" y="154"/>
                      <a:pt x="1184" y="154"/>
                    </a:cubicBezTo>
                    <a:close/>
                    <a:moveTo>
                      <a:pt x="1184" y="1"/>
                    </a:moveTo>
                    <a:cubicBezTo>
                      <a:pt x="531" y="1"/>
                      <a:pt x="1" y="532"/>
                      <a:pt x="1" y="1184"/>
                    </a:cubicBezTo>
                    <a:cubicBezTo>
                      <a:pt x="1" y="1837"/>
                      <a:pt x="531" y="2368"/>
                      <a:pt x="1184" y="2368"/>
                    </a:cubicBezTo>
                    <a:cubicBezTo>
                      <a:pt x="1836" y="2368"/>
                      <a:pt x="2367" y="1837"/>
                      <a:pt x="2367" y="1184"/>
                    </a:cubicBezTo>
                    <a:cubicBezTo>
                      <a:pt x="2367" y="532"/>
                      <a:pt x="1836" y="1"/>
                      <a:pt x="11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4"/>
              <p:cNvSpPr/>
              <p:nvPr/>
            </p:nvSpPr>
            <p:spPr>
              <a:xfrm rot="5400000">
                <a:off x="8829085" y="883431"/>
                <a:ext cx="151643" cy="151643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475" extrusionOk="0">
                    <a:moveTo>
                      <a:pt x="1237" y="0"/>
                    </a:moveTo>
                    <a:cubicBezTo>
                      <a:pt x="554" y="0"/>
                      <a:pt x="1" y="553"/>
                      <a:pt x="1" y="1237"/>
                    </a:cubicBezTo>
                    <a:cubicBezTo>
                      <a:pt x="1" y="1920"/>
                      <a:pt x="554" y="2474"/>
                      <a:pt x="1237" y="2474"/>
                    </a:cubicBezTo>
                    <a:cubicBezTo>
                      <a:pt x="1922" y="2474"/>
                      <a:pt x="2475" y="1920"/>
                      <a:pt x="2475" y="1237"/>
                    </a:cubicBezTo>
                    <a:cubicBezTo>
                      <a:pt x="2475" y="553"/>
                      <a:pt x="1922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4"/>
              <p:cNvSpPr/>
              <p:nvPr/>
            </p:nvSpPr>
            <p:spPr>
              <a:xfrm rot="5400000">
                <a:off x="8873016" y="927300"/>
                <a:ext cx="63843" cy="63966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044" extrusionOk="0">
                    <a:moveTo>
                      <a:pt x="520" y="0"/>
                    </a:moveTo>
                    <a:cubicBezTo>
                      <a:pt x="233" y="0"/>
                      <a:pt x="0" y="234"/>
                      <a:pt x="0" y="522"/>
                    </a:cubicBezTo>
                    <a:cubicBezTo>
                      <a:pt x="0" y="810"/>
                      <a:pt x="233" y="1043"/>
                      <a:pt x="520" y="1043"/>
                    </a:cubicBezTo>
                    <a:cubicBezTo>
                      <a:pt x="809" y="1043"/>
                      <a:pt x="1042" y="810"/>
                      <a:pt x="1042" y="522"/>
                    </a:cubicBezTo>
                    <a:cubicBezTo>
                      <a:pt x="1042" y="234"/>
                      <a:pt x="809" y="0"/>
                      <a:pt x="5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4"/>
              <p:cNvSpPr/>
              <p:nvPr/>
            </p:nvSpPr>
            <p:spPr>
              <a:xfrm rot="5400000">
                <a:off x="8774433" y="1410957"/>
                <a:ext cx="151643" cy="151643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475" extrusionOk="0">
                    <a:moveTo>
                      <a:pt x="1238" y="1"/>
                    </a:moveTo>
                    <a:cubicBezTo>
                      <a:pt x="555" y="1"/>
                      <a:pt x="0" y="554"/>
                      <a:pt x="0" y="1237"/>
                    </a:cubicBezTo>
                    <a:cubicBezTo>
                      <a:pt x="0" y="1921"/>
                      <a:pt x="555" y="2475"/>
                      <a:pt x="1238" y="2475"/>
                    </a:cubicBezTo>
                    <a:cubicBezTo>
                      <a:pt x="1922" y="2475"/>
                      <a:pt x="2475" y="1921"/>
                      <a:pt x="2475" y="1237"/>
                    </a:cubicBezTo>
                    <a:cubicBezTo>
                      <a:pt x="2475" y="554"/>
                      <a:pt x="1922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4"/>
              <p:cNvSpPr/>
              <p:nvPr/>
            </p:nvSpPr>
            <p:spPr>
              <a:xfrm rot="5400000">
                <a:off x="8818272" y="1454856"/>
                <a:ext cx="63905" cy="63843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2" extrusionOk="0">
                    <a:moveTo>
                      <a:pt x="522" y="0"/>
                    </a:moveTo>
                    <a:cubicBezTo>
                      <a:pt x="234" y="0"/>
                      <a:pt x="1" y="233"/>
                      <a:pt x="1" y="520"/>
                    </a:cubicBezTo>
                    <a:cubicBezTo>
                      <a:pt x="1" y="809"/>
                      <a:pt x="234" y="1042"/>
                      <a:pt x="522" y="1042"/>
                    </a:cubicBezTo>
                    <a:cubicBezTo>
                      <a:pt x="809" y="1042"/>
                      <a:pt x="1042" y="809"/>
                      <a:pt x="1042" y="520"/>
                    </a:cubicBezTo>
                    <a:cubicBezTo>
                      <a:pt x="1042" y="233"/>
                      <a:pt x="809" y="0"/>
                      <a:pt x="5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5" name="Google Shape;1865;p34"/>
            <p:cNvGrpSpPr/>
            <p:nvPr/>
          </p:nvGrpSpPr>
          <p:grpSpPr>
            <a:xfrm>
              <a:off x="107271" y="3767598"/>
              <a:ext cx="419518" cy="1375882"/>
              <a:chOff x="107271" y="3767598"/>
              <a:chExt cx="419518" cy="1375882"/>
            </a:xfrm>
          </p:grpSpPr>
          <p:sp>
            <p:nvSpPr>
              <p:cNvPr id="1866" name="Google Shape;1866;p34"/>
              <p:cNvSpPr/>
              <p:nvPr/>
            </p:nvSpPr>
            <p:spPr>
              <a:xfrm>
                <a:off x="326305" y="4019527"/>
                <a:ext cx="200484" cy="1123953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20429" extrusionOk="0">
                    <a:moveTo>
                      <a:pt x="2406" y="1"/>
                    </a:moveTo>
                    <a:cubicBezTo>
                      <a:pt x="1723" y="1"/>
                      <a:pt x="1169" y="555"/>
                      <a:pt x="1169" y="1238"/>
                    </a:cubicBezTo>
                    <a:cubicBezTo>
                      <a:pt x="1169" y="1525"/>
                      <a:pt x="1270" y="1785"/>
                      <a:pt x="1434" y="1994"/>
                    </a:cubicBezTo>
                    <a:lnTo>
                      <a:pt x="46" y="3382"/>
                    </a:lnTo>
                    <a:cubicBezTo>
                      <a:pt x="17" y="3410"/>
                      <a:pt x="1" y="3449"/>
                      <a:pt x="1" y="3491"/>
                    </a:cubicBezTo>
                    <a:lnTo>
                      <a:pt x="1" y="13384"/>
                    </a:lnTo>
                    <a:cubicBezTo>
                      <a:pt x="1" y="13424"/>
                      <a:pt x="17" y="13463"/>
                      <a:pt x="46" y="13493"/>
                    </a:cubicBezTo>
                    <a:lnTo>
                      <a:pt x="2189" y="15636"/>
                    </a:lnTo>
                    <a:lnTo>
                      <a:pt x="2189" y="20275"/>
                    </a:lnTo>
                    <a:cubicBezTo>
                      <a:pt x="2189" y="20359"/>
                      <a:pt x="2258" y="20429"/>
                      <a:pt x="2343" y="20429"/>
                    </a:cubicBezTo>
                    <a:cubicBezTo>
                      <a:pt x="2428" y="20429"/>
                      <a:pt x="2496" y="20359"/>
                      <a:pt x="2496" y="20275"/>
                    </a:cubicBezTo>
                    <a:lnTo>
                      <a:pt x="2496" y="15572"/>
                    </a:lnTo>
                    <a:cubicBezTo>
                      <a:pt x="2496" y="15531"/>
                      <a:pt x="2480" y="15492"/>
                      <a:pt x="2451" y="15464"/>
                    </a:cubicBezTo>
                    <a:lnTo>
                      <a:pt x="308" y="13320"/>
                    </a:lnTo>
                    <a:lnTo>
                      <a:pt x="308" y="3554"/>
                    </a:lnTo>
                    <a:lnTo>
                      <a:pt x="1650" y="2211"/>
                    </a:lnTo>
                    <a:lnTo>
                      <a:pt x="1651" y="2211"/>
                    </a:lnTo>
                    <a:cubicBezTo>
                      <a:pt x="1860" y="2375"/>
                      <a:pt x="2120" y="2476"/>
                      <a:pt x="2406" y="2476"/>
                    </a:cubicBezTo>
                    <a:cubicBezTo>
                      <a:pt x="3090" y="2476"/>
                      <a:pt x="3643" y="1922"/>
                      <a:pt x="3643" y="1238"/>
                    </a:cubicBezTo>
                    <a:cubicBezTo>
                      <a:pt x="3643" y="555"/>
                      <a:pt x="3090" y="1"/>
                      <a:pt x="2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4"/>
              <p:cNvSpPr/>
              <p:nvPr/>
            </p:nvSpPr>
            <p:spPr>
              <a:xfrm>
                <a:off x="430016" y="4058976"/>
                <a:ext cx="57383" cy="57383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3" extrusionOk="0">
                    <a:moveTo>
                      <a:pt x="521" y="0"/>
                    </a:moveTo>
                    <a:cubicBezTo>
                      <a:pt x="233" y="0"/>
                      <a:pt x="0" y="234"/>
                      <a:pt x="0" y="521"/>
                    </a:cubicBezTo>
                    <a:cubicBezTo>
                      <a:pt x="0" y="809"/>
                      <a:pt x="233" y="1043"/>
                      <a:pt x="521" y="1043"/>
                    </a:cubicBezTo>
                    <a:cubicBezTo>
                      <a:pt x="809" y="1043"/>
                      <a:pt x="1043" y="809"/>
                      <a:pt x="1043" y="521"/>
                    </a:cubicBezTo>
                    <a:cubicBezTo>
                      <a:pt x="1043" y="234"/>
                      <a:pt x="809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4"/>
              <p:cNvSpPr/>
              <p:nvPr/>
            </p:nvSpPr>
            <p:spPr>
              <a:xfrm>
                <a:off x="154150" y="4343260"/>
                <a:ext cx="147227" cy="800175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14544" extrusionOk="0">
                    <a:moveTo>
                      <a:pt x="1438" y="0"/>
                    </a:moveTo>
                    <a:cubicBezTo>
                      <a:pt x="755" y="0"/>
                      <a:pt x="200" y="555"/>
                      <a:pt x="200" y="1238"/>
                    </a:cubicBezTo>
                    <a:cubicBezTo>
                      <a:pt x="200" y="1525"/>
                      <a:pt x="302" y="1786"/>
                      <a:pt x="466" y="1996"/>
                    </a:cubicBezTo>
                    <a:lnTo>
                      <a:pt x="45" y="2417"/>
                    </a:lnTo>
                    <a:cubicBezTo>
                      <a:pt x="17" y="2445"/>
                      <a:pt x="1" y="2484"/>
                      <a:pt x="1" y="2526"/>
                    </a:cubicBezTo>
                    <a:lnTo>
                      <a:pt x="1" y="8856"/>
                    </a:lnTo>
                    <a:cubicBezTo>
                      <a:pt x="1" y="8896"/>
                      <a:pt x="17" y="8935"/>
                      <a:pt x="45" y="8965"/>
                    </a:cubicBezTo>
                    <a:lnTo>
                      <a:pt x="1990" y="10908"/>
                    </a:lnTo>
                    <a:lnTo>
                      <a:pt x="1990" y="14390"/>
                    </a:lnTo>
                    <a:cubicBezTo>
                      <a:pt x="1990" y="14475"/>
                      <a:pt x="2059" y="14544"/>
                      <a:pt x="2144" y="14544"/>
                    </a:cubicBezTo>
                    <a:cubicBezTo>
                      <a:pt x="2229" y="14544"/>
                      <a:pt x="2297" y="14475"/>
                      <a:pt x="2297" y="14390"/>
                    </a:cubicBezTo>
                    <a:lnTo>
                      <a:pt x="2297" y="10846"/>
                    </a:lnTo>
                    <a:cubicBezTo>
                      <a:pt x="2297" y="10804"/>
                      <a:pt x="2281" y="10765"/>
                      <a:pt x="2253" y="10737"/>
                    </a:cubicBezTo>
                    <a:lnTo>
                      <a:pt x="308" y="8792"/>
                    </a:lnTo>
                    <a:lnTo>
                      <a:pt x="308" y="2589"/>
                    </a:lnTo>
                    <a:lnTo>
                      <a:pt x="684" y="2213"/>
                    </a:lnTo>
                    <a:lnTo>
                      <a:pt x="685" y="2213"/>
                    </a:lnTo>
                    <a:cubicBezTo>
                      <a:pt x="894" y="2375"/>
                      <a:pt x="1153" y="2475"/>
                      <a:pt x="1438" y="2475"/>
                    </a:cubicBezTo>
                    <a:cubicBezTo>
                      <a:pt x="2121" y="2475"/>
                      <a:pt x="2676" y="1921"/>
                      <a:pt x="2676" y="1238"/>
                    </a:cubicBezTo>
                    <a:cubicBezTo>
                      <a:pt x="2676" y="555"/>
                      <a:pt x="2121" y="0"/>
                      <a:pt x="14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4"/>
              <p:cNvSpPr/>
              <p:nvPr/>
            </p:nvSpPr>
            <p:spPr>
              <a:xfrm>
                <a:off x="204547" y="4382654"/>
                <a:ext cx="57438" cy="57438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4" extrusionOk="0">
                    <a:moveTo>
                      <a:pt x="522" y="1"/>
                    </a:moveTo>
                    <a:cubicBezTo>
                      <a:pt x="235" y="1"/>
                      <a:pt x="1" y="234"/>
                      <a:pt x="1" y="522"/>
                    </a:cubicBezTo>
                    <a:cubicBezTo>
                      <a:pt x="1" y="809"/>
                      <a:pt x="235" y="1044"/>
                      <a:pt x="522" y="1044"/>
                    </a:cubicBezTo>
                    <a:cubicBezTo>
                      <a:pt x="809" y="1044"/>
                      <a:pt x="1043" y="809"/>
                      <a:pt x="1043" y="522"/>
                    </a:cubicBezTo>
                    <a:cubicBezTo>
                      <a:pt x="1043" y="234"/>
                      <a:pt x="809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4"/>
              <p:cNvSpPr/>
              <p:nvPr/>
            </p:nvSpPr>
            <p:spPr>
              <a:xfrm>
                <a:off x="190185" y="3850456"/>
                <a:ext cx="86157" cy="86212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7" extrusionOk="0">
                    <a:moveTo>
                      <a:pt x="783" y="0"/>
                    </a:moveTo>
                    <a:cubicBezTo>
                      <a:pt x="350" y="0"/>
                      <a:pt x="0" y="351"/>
                      <a:pt x="0" y="784"/>
                    </a:cubicBezTo>
                    <a:cubicBezTo>
                      <a:pt x="0" y="1216"/>
                      <a:pt x="350" y="1567"/>
                      <a:pt x="783" y="1567"/>
                    </a:cubicBezTo>
                    <a:cubicBezTo>
                      <a:pt x="1215" y="1567"/>
                      <a:pt x="1565" y="1216"/>
                      <a:pt x="1565" y="784"/>
                    </a:cubicBezTo>
                    <a:cubicBezTo>
                      <a:pt x="1565" y="351"/>
                      <a:pt x="1215" y="0"/>
                      <a:pt x="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4"/>
              <p:cNvSpPr/>
              <p:nvPr/>
            </p:nvSpPr>
            <p:spPr>
              <a:xfrm>
                <a:off x="107271" y="3767598"/>
                <a:ext cx="251980" cy="251925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79" extrusionOk="0">
                    <a:moveTo>
                      <a:pt x="2290" y="154"/>
                    </a:moveTo>
                    <a:cubicBezTo>
                      <a:pt x="3467" y="154"/>
                      <a:pt x="4426" y="1111"/>
                      <a:pt x="4426" y="2290"/>
                    </a:cubicBezTo>
                    <a:cubicBezTo>
                      <a:pt x="4426" y="3468"/>
                      <a:pt x="3467" y="4425"/>
                      <a:pt x="2290" y="4425"/>
                    </a:cubicBezTo>
                    <a:cubicBezTo>
                      <a:pt x="1112" y="4425"/>
                      <a:pt x="155" y="3468"/>
                      <a:pt x="155" y="2290"/>
                    </a:cubicBezTo>
                    <a:cubicBezTo>
                      <a:pt x="155" y="1113"/>
                      <a:pt x="1112" y="154"/>
                      <a:pt x="2290" y="154"/>
                    </a:cubicBezTo>
                    <a:close/>
                    <a:moveTo>
                      <a:pt x="2290" y="0"/>
                    </a:moveTo>
                    <a:cubicBezTo>
                      <a:pt x="1027" y="0"/>
                      <a:pt x="1" y="1028"/>
                      <a:pt x="1" y="2290"/>
                    </a:cubicBezTo>
                    <a:cubicBezTo>
                      <a:pt x="1" y="3553"/>
                      <a:pt x="1027" y="4579"/>
                      <a:pt x="2290" y="4579"/>
                    </a:cubicBezTo>
                    <a:cubicBezTo>
                      <a:pt x="3552" y="4579"/>
                      <a:pt x="4580" y="3551"/>
                      <a:pt x="4580" y="2290"/>
                    </a:cubicBezTo>
                    <a:cubicBezTo>
                      <a:pt x="4580" y="1028"/>
                      <a:pt x="3552" y="0"/>
                      <a:pt x="2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2" name="Google Shape;1872;p34"/>
          <p:cNvGrpSpPr/>
          <p:nvPr/>
        </p:nvGrpSpPr>
        <p:grpSpPr>
          <a:xfrm>
            <a:off x="302292" y="111137"/>
            <a:ext cx="8280548" cy="4769581"/>
            <a:chOff x="302292" y="111137"/>
            <a:chExt cx="8280548" cy="4769581"/>
          </a:xfrm>
        </p:grpSpPr>
        <p:grpSp>
          <p:nvGrpSpPr>
            <p:cNvPr id="1873" name="Google Shape;1873;p34"/>
            <p:cNvGrpSpPr/>
            <p:nvPr/>
          </p:nvGrpSpPr>
          <p:grpSpPr>
            <a:xfrm>
              <a:off x="302292" y="3519018"/>
              <a:ext cx="248519" cy="248575"/>
              <a:chOff x="800679" y="4236193"/>
              <a:chExt cx="248519" cy="248575"/>
            </a:xfrm>
          </p:grpSpPr>
          <p:sp>
            <p:nvSpPr>
              <p:cNvPr id="1874" name="Google Shape;1874;p34"/>
              <p:cNvSpPr/>
              <p:nvPr/>
            </p:nvSpPr>
            <p:spPr>
              <a:xfrm>
                <a:off x="989505" y="4425073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4"/>
              <p:cNvSpPr/>
              <p:nvPr/>
            </p:nvSpPr>
            <p:spPr>
              <a:xfrm>
                <a:off x="896413" y="4331926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4"/>
              <p:cNvSpPr/>
              <p:nvPr/>
            </p:nvSpPr>
            <p:spPr>
              <a:xfrm>
                <a:off x="800679" y="4236193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7" name="Google Shape;1877;p34"/>
            <p:cNvGrpSpPr/>
            <p:nvPr/>
          </p:nvGrpSpPr>
          <p:grpSpPr>
            <a:xfrm>
              <a:off x="551729" y="4632143"/>
              <a:ext cx="248519" cy="248575"/>
              <a:chOff x="800679" y="4236193"/>
              <a:chExt cx="248519" cy="248575"/>
            </a:xfrm>
          </p:grpSpPr>
          <p:sp>
            <p:nvSpPr>
              <p:cNvPr id="1878" name="Google Shape;1878;p34"/>
              <p:cNvSpPr/>
              <p:nvPr/>
            </p:nvSpPr>
            <p:spPr>
              <a:xfrm>
                <a:off x="989505" y="4425073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4"/>
              <p:cNvSpPr/>
              <p:nvPr/>
            </p:nvSpPr>
            <p:spPr>
              <a:xfrm>
                <a:off x="896413" y="4331926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4"/>
              <p:cNvSpPr/>
              <p:nvPr/>
            </p:nvSpPr>
            <p:spPr>
              <a:xfrm>
                <a:off x="800679" y="4236193"/>
                <a:ext cx="59694" cy="5969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1" name="Google Shape;1881;p34"/>
            <p:cNvGrpSpPr/>
            <p:nvPr/>
          </p:nvGrpSpPr>
          <p:grpSpPr>
            <a:xfrm>
              <a:off x="8306024" y="111137"/>
              <a:ext cx="276816" cy="276814"/>
              <a:chOff x="8306024" y="111137"/>
              <a:chExt cx="276816" cy="276814"/>
            </a:xfrm>
          </p:grpSpPr>
          <p:sp>
            <p:nvSpPr>
              <p:cNvPr id="1882" name="Google Shape;1882;p34"/>
              <p:cNvSpPr/>
              <p:nvPr/>
            </p:nvSpPr>
            <p:spPr>
              <a:xfrm rot="5400000">
                <a:off x="8306024" y="321473"/>
                <a:ext cx="66478" cy="66478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2" y="1"/>
                      <a:pt x="0" y="243"/>
                      <a:pt x="0" y="542"/>
                    </a:cubicBezTo>
                    <a:cubicBezTo>
                      <a:pt x="0" y="843"/>
                      <a:pt x="242" y="1085"/>
                      <a:pt x="543" y="1085"/>
                    </a:cubicBezTo>
                    <a:cubicBezTo>
                      <a:pt x="842" y="1085"/>
                      <a:pt x="1084" y="843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83" name="Google Shape;1883;p34"/>
              <p:cNvGrpSpPr/>
              <p:nvPr/>
            </p:nvGrpSpPr>
            <p:grpSpPr>
              <a:xfrm>
                <a:off x="8409692" y="111137"/>
                <a:ext cx="173148" cy="173086"/>
                <a:chOff x="8409692" y="111137"/>
                <a:chExt cx="173148" cy="173086"/>
              </a:xfrm>
            </p:grpSpPr>
            <p:sp>
              <p:nvSpPr>
                <p:cNvPr id="1884" name="Google Shape;1884;p34"/>
                <p:cNvSpPr/>
                <p:nvPr/>
              </p:nvSpPr>
              <p:spPr>
                <a:xfrm rot="5400000">
                  <a:off x="8409692" y="217745"/>
                  <a:ext cx="66478" cy="66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" h="1085" extrusionOk="0">
                      <a:moveTo>
                        <a:pt x="543" y="0"/>
                      </a:moveTo>
                      <a:cubicBezTo>
                        <a:pt x="243" y="0"/>
                        <a:pt x="0" y="242"/>
                        <a:pt x="0" y="541"/>
                      </a:cubicBezTo>
                      <a:cubicBezTo>
                        <a:pt x="0" y="842"/>
                        <a:pt x="243" y="1084"/>
                        <a:pt x="543" y="1084"/>
                      </a:cubicBezTo>
                      <a:cubicBezTo>
                        <a:pt x="842" y="1084"/>
                        <a:pt x="1084" y="842"/>
                        <a:pt x="1084" y="541"/>
                      </a:cubicBezTo>
                      <a:cubicBezTo>
                        <a:pt x="1084" y="242"/>
                        <a:pt x="842" y="0"/>
                        <a:pt x="5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34"/>
                <p:cNvSpPr/>
                <p:nvPr/>
              </p:nvSpPr>
              <p:spPr>
                <a:xfrm rot="5400000">
                  <a:off x="8516362" y="111137"/>
                  <a:ext cx="66478" cy="66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" h="1085" extrusionOk="0">
                      <a:moveTo>
                        <a:pt x="543" y="1"/>
                      </a:moveTo>
                      <a:cubicBezTo>
                        <a:pt x="242" y="1"/>
                        <a:pt x="0" y="243"/>
                        <a:pt x="0" y="544"/>
                      </a:cubicBezTo>
                      <a:cubicBezTo>
                        <a:pt x="0" y="843"/>
                        <a:pt x="242" y="1085"/>
                        <a:pt x="543" y="1085"/>
                      </a:cubicBezTo>
                      <a:cubicBezTo>
                        <a:pt x="842" y="1085"/>
                        <a:pt x="1084" y="843"/>
                        <a:pt x="1084" y="544"/>
                      </a:cubicBezTo>
                      <a:cubicBezTo>
                        <a:pt x="1084" y="243"/>
                        <a:pt x="842" y="1"/>
                        <a:pt x="5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ono"/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ono"/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ono"/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ono"/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ono"/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ono"/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ono"/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ono"/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ono"/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  <p:sldLayoutId id="2147483658" r:id="rId4"/>
    <p:sldLayoutId id="2147483671" r:id="rId5"/>
    <p:sldLayoutId id="2147483675" r:id="rId6"/>
    <p:sldLayoutId id="2147483679" r:id="rId7"/>
    <p:sldLayoutId id="214748368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warning-hazard-alert-danger-1646872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9.1339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innovate.ieee.org/innovation-spotlight/digital-twin-technology/" TargetMode="External"/><Relationship Id="rId4" Type="http://schemas.openxmlformats.org/officeDocument/2006/relationships/hyperlink" Target="https://aws.amazon.com/blogs/iot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1.07390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arxiv.org/abs/2301.13350" TargetMode="External"/><Relationship Id="rId4" Type="http://schemas.openxmlformats.org/officeDocument/2006/relationships/hyperlink" Target="https://link.springer.com/chapter/10.1007/978-3-031-37586-6_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38"/>
          <p:cNvSpPr txBox="1">
            <a:spLocks noGrp="1"/>
          </p:cNvSpPr>
          <p:nvPr>
            <p:ph type="ctrTitle"/>
          </p:nvPr>
        </p:nvSpPr>
        <p:spPr>
          <a:xfrm>
            <a:off x="713225" y="1606650"/>
            <a:ext cx="6693060" cy="19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Digital Twins in IoT: Bridging the Physical and Digital Worlds</a:t>
            </a:r>
            <a:endParaRPr dirty="0"/>
          </a:p>
        </p:txBody>
      </p:sp>
      <p:sp>
        <p:nvSpPr>
          <p:cNvPr id="1897" name="Google Shape;1897;p38"/>
          <p:cNvSpPr txBox="1">
            <a:spLocks noGrp="1"/>
          </p:cNvSpPr>
          <p:nvPr>
            <p:ph type="subTitle" idx="1"/>
          </p:nvPr>
        </p:nvSpPr>
        <p:spPr>
          <a:xfrm>
            <a:off x="713225" y="3907400"/>
            <a:ext cx="2614800" cy="6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By Sahifa Syed</a:t>
            </a:r>
            <a:endParaRPr dirty="0"/>
          </a:p>
        </p:txBody>
      </p:sp>
      <p:grpSp>
        <p:nvGrpSpPr>
          <p:cNvPr id="1898" name="Google Shape;1898;p38"/>
          <p:cNvGrpSpPr/>
          <p:nvPr/>
        </p:nvGrpSpPr>
        <p:grpSpPr>
          <a:xfrm>
            <a:off x="777562" y="-76204"/>
            <a:ext cx="3170770" cy="1162283"/>
            <a:chOff x="777562" y="-76204"/>
            <a:chExt cx="3170770" cy="1162283"/>
          </a:xfrm>
        </p:grpSpPr>
        <p:sp>
          <p:nvSpPr>
            <p:cNvPr id="1899" name="Google Shape;1899;p38"/>
            <p:cNvSpPr/>
            <p:nvPr/>
          </p:nvSpPr>
          <p:spPr>
            <a:xfrm rot="-5400000">
              <a:off x="3075054" y="76684"/>
              <a:ext cx="875835" cy="570060"/>
            </a:xfrm>
            <a:custGeom>
              <a:avLst/>
              <a:gdLst/>
              <a:ahLst/>
              <a:cxnLst/>
              <a:rect l="l" t="t" r="r" b="b"/>
              <a:pathLst>
                <a:path w="17309" h="11266" extrusionOk="0">
                  <a:moveTo>
                    <a:pt x="1239" y="0"/>
                  </a:moveTo>
                  <a:cubicBezTo>
                    <a:pt x="555" y="0"/>
                    <a:pt x="1" y="555"/>
                    <a:pt x="1" y="1238"/>
                  </a:cubicBezTo>
                  <a:cubicBezTo>
                    <a:pt x="1" y="1921"/>
                    <a:pt x="555" y="2476"/>
                    <a:pt x="1239" y="2476"/>
                  </a:cubicBezTo>
                  <a:cubicBezTo>
                    <a:pt x="1525" y="2476"/>
                    <a:pt x="1785" y="2374"/>
                    <a:pt x="1994" y="2211"/>
                  </a:cubicBezTo>
                  <a:lnTo>
                    <a:pt x="3382" y="3600"/>
                  </a:lnTo>
                  <a:lnTo>
                    <a:pt x="3382" y="5884"/>
                  </a:lnTo>
                  <a:cubicBezTo>
                    <a:pt x="3382" y="5925"/>
                    <a:pt x="3399" y="5964"/>
                    <a:pt x="3428" y="5993"/>
                  </a:cubicBezTo>
                  <a:lnTo>
                    <a:pt x="5480" y="8046"/>
                  </a:lnTo>
                  <a:cubicBezTo>
                    <a:pt x="5509" y="8074"/>
                    <a:pt x="5548" y="8091"/>
                    <a:pt x="5589" y="8091"/>
                  </a:cubicBezTo>
                  <a:lnTo>
                    <a:pt x="13901" y="8091"/>
                  </a:lnTo>
                  <a:lnTo>
                    <a:pt x="17030" y="11220"/>
                  </a:lnTo>
                  <a:cubicBezTo>
                    <a:pt x="17061" y="11250"/>
                    <a:pt x="17100" y="11265"/>
                    <a:pt x="17139" y="11265"/>
                  </a:cubicBezTo>
                  <a:cubicBezTo>
                    <a:pt x="17179" y="11265"/>
                    <a:pt x="17218" y="11250"/>
                    <a:pt x="17248" y="11220"/>
                  </a:cubicBezTo>
                  <a:cubicBezTo>
                    <a:pt x="17308" y="11160"/>
                    <a:pt x="17308" y="11063"/>
                    <a:pt x="17248" y="11003"/>
                  </a:cubicBezTo>
                  <a:lnTo>
                    <a:pt x="14074" y="7829"/>
                  </a:lnTo>
                  <a:cubicBezTo>
                    <a:pt x="14045" y="7799"/>
                    <a:pt x="14006" y="7782"/>
                    <a:pt x="13965" y="7782"/>
                  </a:cubicBezTo>
                  <a:lnTo>
                    <a:pt x="5653" y="7782"/>
                  </a:lnTo>
                  <a:lnTo>
                    <a:pt x="3691" y="5820"/>
                  </a:lnTo>
                  <a:lnTo>
                    <a:pt x="3691" y="3536"/>
                  </a:lnTo>
                  <a:cubicBezTo>
                    <a:pt x="3691" y="3495"/>
                    <a:pt x="3674" y="3456"/>
                    <a:pt x="3644" y="3427"/>
                  </a:cubicBezTo>
                  <a:lnTo>
                    <a:pt x="2212" y="1993"/>
                  </a:lnTo>
                  <a:cubicBezTo>
                    <a:pt x="2375" y="1784"/>
                    <a:pt x="2475" y="1524"/>
                    <a:pt x="2475" y="1238"/>
                  </a:cubicBezTo>
                  <a:cubicBezTo>
                    <a:pt x="2475" y="555"/>
                    <a:pt x="1922" y="0"/>
                    <a:pt x="1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8"/>
            <p:cNvSpPr/>
            <p:nvPr/>
          </p:nvSpPr>
          <p:spPr>
            <a:xfrm rot="-5400000">
              <a:off x="3264223" y="710575"/>
              <a:ext cx="52725" cy="52826"/>
            </a:xfrm>
            <a:custGeom>
              <a:avLst/>
              <a:gdLst/>
              <a:ahLst/>
              <a:cxnLst/>
              <a:rect l="l" t="t" r="r" b="b"/>
              <a:pathLst>
                <a:path w="1042" h="1044" extrusionOk="0">
                  <a:moveTo>
                    <a:pt x="522" y="1"/>
                  </a:moveTo>
                  <a:cubicBezTo>
                    <a:pt x="233" y="1"/>
                    <a:pt x="0" y="235"/>
                    <a:pt x="0" y="522"/>
                  </a:cubicBezTo>
                  <a:cubicBezTo>
                    <a:pt x="0" y="809"/>
                    <a:pt x="233" y="1043"/>
                    <a:pt x="522" y="1043"/>
                  </a:cubicBezTo>
                  <a:cubicBezTo>
                    <a:pt x="809" y="1043"/>
                    <a:pt x="1042" y="809"/>
                    <a:pt x="1042" y="522"/>
                  </a:cubicBezTo>
                  <a:cubicBezTo>
                    <a:pt x="1042" y="235"/>
                    <a:pt x="809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8"/>
            <p:cNvSpPr/>
            <p:nvPr/>
          </p:nvSpPr>
          <p:spPr>
            <a:xfrm rot="-5400000">
              <a:off x="2429519" y="181451"/>
              <a:ext cx="816380" cy="332138"/>
            </a:xfrm>
            <a:custGeom>
              <a:avLst/>
              <a:gdLst/>
              <a:ahLst/>
              <a:cxnLst/>
              <a:rect l="l" t="t" r="r" b="b"/>
              <a:pathLst>
                <a:path w="16134" h="6564" extrusionOk="0">
                  <a:moveTo>
                    <a:pt x="15965" y="1"/>
                  </a:moveTo>
                  <a:cubicBezTo>
                    <a:pt x="15926" y="1"/>
                    <a:pt x="15886" y="16"/>
                    <a:pt x="15856" y="46"/>
                  </a:cubicBezTo>
                  <a:lnTo>
                    <a:pt x="12384" y="3518"/>
                  </a:lnTo>
                  <a:lnTo>
                    <a:pt x="3033" y="3518"/>
                  </a:lnTo>
                  <a:cubicBezTo>
                    <a:pt x="2992" y="3518"/>
                    <a:pt x="2953" y="3535"/>
                    <a:pt x="2924" y="3563"/>
                  </a:cubicBezTo>
                  <a:lnTo>
                    <a:pt x="2070" y="4417"/>
                  </a:lnTo>
                  <a:cubicBezTo>
                    <a:pt x="1850" y="4216"/>
                    <a:pt x="1560" y="4089"/>
                    <a:pt x="1237" y="4089"/>
                  </a:cubicBezTo>
                  <a:cubicBezTo>
                    <a:pt x="554" y="4089"/>
                    <a:pt x="1" y="4643"/>
                    <a:pt x="1" y="5327"/>
                  </a:cubicBezTo>
                  <a:cubicBezTo>
                    <a:pt x="1" y="6010"/>
                    <a:pt x="554" y="6563"/>
                    <a:pt x="1237" y="6563"/>
                  </a:cubicBezTo>
                  <a:cubicBezTo>
                    <a:pt x="1921" y="6563"/>
                    <a:pt x="2475" y="6010"/>
                    <a:pt x="2475" y="5327"/>
                  </a:cubicBezTo>
                  <a:cubicBezTo>
                    <a:pt x="2475" y="5076"/>
                    <a:pt x="2399" y="4844"/>
                    <a:pt x="2272" y="4649"/>
                  </a:cubicBezTo>
                  <a:lnTo>
                    <a:pt x="3096" y="3825"/>
                  </a:lnTo>
                  <a:lnTo>
                    <a:pt x="12448" y="3825"/>
                  </a:lnTo>
                  <a:cubicBezTo>
                    <a:pt x="12488" y="3825"/>
                    <a:pt x="12527" y="3809"/>
                    <a:pt x="12557" y="3781"/>
                  </a:cubicBezTo>
                  <a:lnTo>
                    <a:pt x="16074" y="264"/>
                  </a:lnTo>
                  <a:cubicBezTo>
                    <a:pt x="16134" y="203"/>
                    <a:pt x="16134" y="106"/>
                    <a:pt x="16074" y="46"/>
                  </a:cubicBezTo>
                  <a:cubicBezTo>
                    <a:pt x="16043" y="16"/>
                    <a:pt x="16004" y="1"/>
                    <a:pt x="15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8"/>
            <p:cNvSpPr/>
            <p:nvPr/>
          </p:nvSpPr>
          <p:spPr>
            <a:xfrm rot="-5400000">
              <a:off x="2914826" y="666654"/>
              <a:ext cx="52725" cy="52826"/>
            </a:xfrm>
            <a:custGeom>
              <a:avLst/>
              <a:gdLst/>
              <a:ahLst/>
              <a:cxnLst/>
              <a:rect l="l" t="t" r="r" b="b"/>
              <a:pathLst>
                <a:path w="1042" h="1044" extrusionOk="0">
                  <a:moveTo>
                    <a:pt x="520" y="0"/>
                  </a:moveTo>
                  <a:cubicBezTo>
                    <a:pt x="233" y="0"/>
                    <a:pt x="0" y="233"/>
                    <a:pt x="0" y="522"/>
                  </a:cubicBezTo>
                  <a:cubicBezTo>
                    <a:pt x="0" y="809"/>
                    <a:pt x="233" y="1043"/>
                    <a:pt x="520" y="1043"/>
                  </a:cubicBezTo>
                  <a:cubicBezTo>
                    <a:pt x="809" y="1043"/>
                    <a:pt x="1042" y="809"/>
                    <a:pt x="1042" y="522"/>
                  </a:cubicBezTo>
                  <a:cubicBezTo>
                    <a:pt x="1042" y="233"/>
                    <a:pt x="809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8"/>
            <p:cNvSpPr/>
            <p:nvPr/>
          </p:nvSpPr>
          <p:spPr>
            <a:xfrm rot="-5400000">
              <a:off x="2465575" y="428254"/>
              <a:ext cx="1146697" cy="168953"/>
            </a:xfrm>
            <a:custGeom>
              <a:avLst/>
              <a:gdLst/>
              <a:ahLst/>
              <a:cxnLst/>
              <a:rect l="l" t="t" r="r" b="b"/>
              <a:pathLst>
                <a:path w="22662" h="3339" extrusionOk="0">
                  <a:moveTo>
                    <a:pt x="1237" y="0"/>
                  </a:moveTo>
                  <a:cubicBezTo>
                    <a:pt x="554" y="0"/>
                    <a:pt x="1" y="553"/>
                    <a:pt x="1" y="1237"/>
                  </a:cubicBezTo>
                  <a:cubicBezTo>
                    <a:pt x="1" y="1920"/>
                    <a:pt x="554" y="2475"/>
                    <a:pt x="1237" y="2475"/>
                  </a:cubicBezTo>
                  <a:cubicBezTo>
                    <a:pt x="1562" y="2475"/>
                    <a:pt x="1857" y="2347"/>
                    <a:pt x="2076" y="2141"/>
                  </a:cubicBezTo>
                  <a:lnTo>
                    <a:pt x="3230" y="3294"/>
                  </a:lnTo>
                  <a:cubicBezTo>
                    <a:pt x="3259" y="3323"/>
                    <a:pt x="3298" y="3339"/>
                    <a:pt x="3339" y="3339"/>
                  </a:cubicBezTo>
                  <a:lnTo>
                    <a:pt x="7566" y="3339"/>
                  </a:lnTo>
                  <a:cubicBezTo>
                    <a:pt x="7608" y="3339"/>
                    <a:pt x="7647" y="3323"/>
                    <a:pt x="7675" y="3294"/>
                  </a:cubicBezTo>
                  <a:lnTo>
                    <a:pt x="8719" y="2251"/>
                  </a:lnTo>
                  <a:lnTo>
                    <a:pt x="13252" y="2251"/>
                  </a:lnTo>
                  <a:cubicBezTo>
                    <a:pt x="13292" y="2251"/>
                    <a:pt x="13331" y="2235"/>
                    <a:pt x="13360" y="2206"/>
                  </a:cubicBezTo>
                  <a:lnTo>
                    <a:pt x="15246" y="319"/>
                  </a:lnTo>
                  <a:lnTo>
                    <a:pt x="20131" y="319"/>
                  </a:lnTo>
                  <a:lnTo>
                    <a:pt x="22385" y="2575"/>
                  </a:lnTo>
                  <a:cubicBezTo>
                    <a:pt x="22415" y="2605"/>
                    <a:pt x="22455" y="2619"/>
                    <a:pt x="22494" y="2619"/>
                  </a:cubicBezTo>
                  <a:cubicBezTo>
                    <a:pt x="22533" y="2619"/>
                    <a:pt x="22572" y="2605"/>
                    <a:pt x="22603" y="2575"/>
                  </a:cubicBezTo>
                  <a:cubicBezTo>
                    <a:pt x="22662" y="2515"/>
                    <a:pt x="22662" y="2417"/>
                    <a:pt x="22603" y="2358"/>
                  </a:cubicBezTo>
                  <a:lnTo>
                    <a:pt x="20303" y="57"/>
                  </a:lnTo>
                  <a:cubicBezTo>
                    <a:pt x="20274" y="29"/>
                    <a:pt x="20235" y="12"/>
                    <a:pt x="20193" y="12"/>
                  </a:cubicBezTo>
                  <a:lnTo>
                    <a:pt x="15182" y="12"/>
                  </a:lnTo>
                  <a:cubicBezTo>
                    <a:pt x="15141" y="12"/>
                    <a:pt x="15102" y="29"/>
                    <a:pt x="15073" y="57"/>
                  </a:cubicBezTo>
                  <a:lnTo>
                    <a:pt x="13188" y="1944"/>
                  </a:lnTo>
                  <a:lnTo>
                    <a:pt x="8655" y="1944"/>
                  </a:lnTo>
                  <a:cubicBezTo>
                    <a:pt x="8614" y="1944"/>
                    <a:pt x="8575" y="1959"/>
                    <a:pt x="8547" y="1989"/>
                  </a:cubicBezTo>
                  <a:lnTo>
                    <a:pt x="7503" y="3031"/>
                  </a:lnTo>
                  <a:lnTo>
                    <a:pt x="3402" y="3031"/>
                  </a:lnTo>
                  <a:lnTo>
                    <a:pt x="2276" y="1906"/>
                  </a:lnTo>
                  <a:cubicBezTo>
                    <a:pt x="2400" y="1712"/>
                    <a:pt x="2475" y="1484"/>
                    <a:pt x="2475" y="1237"/>
                  </a:cubicBezTo>
                  <a:cubicBezTo>
                    <a:pt x="2475" y="553"/>
                    <a:pt x="1920" y="0"/>
                    <a:pt x="1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8"/>
            <p:cNvSpPr/>
            <p:nvPr/>
          </p:nvSpPr>
          <p:spPr>
            <a:xfrm rot="-5400000">
              <a:off x="2990651" y="997048"/>
              <a:ext cx="52776" cy="52826"/>
            </a:xfrm>
            <a:custGeom>
              <a:avLst/>
              <a:gdLst/>
              <a:ahLst/>
              <a:cxnLst/>
              <a:rect l="l" t="t" r="r" b="b"/>
              <a:pathLst>
                <a:path w="1043" h="1044" extrusionOk="0">
                  <a:moveTo>
                    <a:pt x="521" y="0"/>
                  </a:moveTo>
                  <a:cubicBezTo>
                    <a:pt x="234" y="0"/>
                    <a:pt x="1" y="233"/>
                    <a:pt x="1" y="522"/>
                  </a:cubicBezTo>
                  <a:cubicBezTo>
                    <a:pt x="1" y="809"/>
                    <a:pt x="234" y="1043"/>
                    <a:pt x="521" y="1043"/>
                  </a:cubicBezTo>
                  <a:cubicBezTo>
                    <a:pt x="810" y="1043"/>
                    <a:pt x="1042" y="809"/>
                    <a:pt x="1042" y="522"/>
                  </a:cubicBezTo>
                  <a:cubicBezTo>
                    <a:pt x="1042" y="233"/>
                    <a:pt x="810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8"/>
            <p:cNvSpPr/>
            <p:nvPr/>
          </p:nvSpPr>
          <p:spPr>
            <a:xfrm rot="-5400000">
              <a:off x="2236301" y="192962"/>
              <a:ext cx="727628" cy="190914"/>
            </a:xfrm>
            <a:custGeom>
              <a:avLst/>
              <a:gdLst/>
              <a:ahLst/>
              <a:cxnLst/>
              <a:rect l="l" t="t" r="r" b="b"/>
              <a:pathLst>
                <a:path w="14380" h="3773" extrusionOk="0">
                  <a:moveTo>
                    <a:pt x="3670" y="0"/>
                  </a:moveTo>
                  <a:cubicBezTo>
                    <a:pt x="3629" y="0"/>
                    <a:pt x="3590" y="17"/>
                    <a:pt x="3562" y="45"/>
                  </a:cubicBezTo>
                  <a:lnTo>
                    <a:pt x="2021" y="1585"/>
                  </a:lnTo>
                  <a:cubicBezTo>
                    <a:pt x="1807" y="1408"/>
                    <a:pt x="1538" y="1297"/>
                    <a:pt x="1237" y="1297"/>
                  </a:cubicBezTo>
                  <a:cubicBezTo>
                    <a:pt x="554" y="1297"/>
                    <a:pt x="1" y="1852"/>
                    <a:pt x="1" y="2535"/>
                  </a:cubicBezTo>
                  <a:cubicBezTo>
                    <a:pt x="1" y="3218"/>
                    <a:pt x="554" y="3773"/>
                    <a:pt x="1237" y="3773"/>
                  </a:cubicBezTo>
                  <a:cubicBezTo>
                    <a:pt x="1921" y="3773"/>
                    <a:pt x="2475" y="3218"/>
                    <a:pt x="2475" y="2535"/>
                  </a:cubicBezTo>
                  <a:cubicBezTo>
                    <a:pt x="2475" y="2262"/>
                    <a:pt x="2384" y="2011"/>
                    <a:pt x="2234" y="1807"/>
                  </a:cubicBezTo>
                  <a:lnTo>
                    <a:pt x="3734" y="308"/>
                  </a:lnTo>
                  <a:lnTo>
                    <a:pt x="14226" y="308"/>
                  </a:lnTo>
                  <a:cubicBezTo>
                    <a:pt x="14311" y="308"/>
                    <a:pt x="14380" y="239"/>
                    <a:pt x="14380" y="154"/>
                  </a:cubicBezTo>
                  <a:cubicBezTo>
                    <a:pt x="14380" y="69"/>
                    <a:pt x="14311" y="0"/>
                    <a:pt x="1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8"/>
            <p:cNvSpPr/>
            <p:nvPr/>
          </p:nvSpPr>
          <p:spPr>
            <a:xfrm rot="-5400000">
              <a:off x="2606568" y="563177"/>
              <a:ext cx="52725" cy="52826"/>
            </a:xfrm>
            <a:custGeom>
              <a:avLst/>
              <a:gdLst/>
              <a:ahLst/>
              <a:cxnLst/>
              <a:rect l="l" t="t" r="r" b="b"/>
              <a:pathLst>
                <a:path w="1042" h="1044" extrusionOk="0">
                  <a:moveTo>
                    <a:pt x="522" y="1"/>
                  </a:moveTo>
                  <a:cubicBezTo>
                    <a:pt x="233" y="1"/>
                    <a:pt x="0" y="235"/>
                    <a:pt x="0" y="522"/>
                  </a:cubicBezTo>
                  <a:cubicBezTo>
                    <a:pt x="0" y="809"/>
                    <a:pt x="233" y="1043"/>
                    <a:pt x="522" y="1043"/>
                  </a:cubicBezTo>
                  <a:cubicBezTo>
                    <a:pt x="809" y="1043"/>
                    <a:pt x="1042" y="809"/>
                    <a:pt x="1042" y="522"/>
                  </a:cubicBezTo>
                  <a:cubicBezTo>
                    <a:pt x="1042" y="235"/>
                    <a:pt x="809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8"/>
            <p:cNvSpPr/>
            <p:nvPr/>
          </p:nvSpPr>
          <p:spPr>
            <a:xfrm rot="-5400000">
              <a:off x="1925792" y="254316"/>
              <a:ext cx="1032088" cy="372669"/>
            </a:xfrm>
            <a:custGeom>
              <a:avLst/>
              <a:gdLst/>
              <a:ahLst/>
              <a:cxnLst/>
              <a:rect l="l" t="t" r="r" b="b"/>
              <a:pathLst>
                <a:path w="20397" h="7365" extrusionOk="0">
                  <a:moveTo>
                    <a:pt x="14368" y="1"/>
                  </a:moveTo>
                  <a:cubicBezTo>
                    <a:pt x="14327" y="1"/>
                    <a:pt x="14288" y="16"/>
                    <a:pt x="14259" y="46"/>
                  </a:cubicBezTo>
                  <a:lnTo>
                    <a:pt x="11461" y="2844"/>
                  </a:lnTo>
                  <a:lnTo>
                    <a:pt x="4342" y="2844"/>
                  </a:lnTo>
                  <a:cubicBezTo>
                    <a:pt x="4301" y="2844"/>
                    <a:pt x="4262" y="2859"/>
                    <a:pt x="4233" y="2889"/>
                  </a:cubicBezTo>
                  <a:lnTo>
                    <a:pt x="1980" y="5142"/>
                  </a:lnTo>
                  <a:cubicBezTo>
                    <a:pt x="1771" y="4986"/>
                    <a:pt x="1517" y="4890"/>
                    <a:pt x="1237" y="4890"/>
                  </a:cubicBezTo>
                  <a:cubicBezTo>
                    <a:pt x="554" y="4890"/>
                    <a:pt x="1" y="5445"/>
                    <a:pt x="1" y="6128"/>
                  </a:cubicBezTo>
                  <a:cubicBezTo>
                    <a:pt x="1" y="6811"/>
                    <a:pt x="554" y="7364"/>
                    <a:pt x="1237" y="7364"/>
                  </a:cubicBezTo>
                  <a:cubicBezTo>
                    <a:pt x="1920" y="7364"/>
                    <a:pt x="2475" y="6811"/>
                    <a:pt x="2475" y="6128"/>
                  </a:cubicBezTo>
                  <a:cubicBezTo>
                    <a:pt x="2475" y="5835"/>
                    <a:pt x="2368" y="5569"/>
                    <a:pt x="2199" y="5357"/>
                  </a:cubicBezTo>
                  <a:lnTo>
                    <a:pt x="4405" y="3151"/>
                  </a:lnTo>
                  <a:lnTo>
                    <a:pt x="11524" y="3151"/>
                  </a:lnTo>
                  <a:cubicBezTo>
                    <a:pt x="11566" y="3151"/>
                    <a:pt x="11605" y="3135"/>
                    <a:pt x="11633" y="3106"/>
                  </a:cubicBezTo>
                  <a:lnTo>
                    <a:pt x="14431" y="308"/>
                  </a:lnTo>
                  <a:lnTo>
                    <a:pt x="20243" y="308"/>
                  </a:lnTo>
                  <a:cubicBezTo>
                    <a:pt x="20328" y="308"/>
                    <a:pt x="20397" y="239"/>
                    <a:pt x="20397" y="154"/>
                  </a:cubicBezTo>
                  <a:cubicBezTo>
                    <a:pt x="20397" y="69"/>
                    <a:pt x="20328" y="1"/>
                    <a:pt x="20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8"/>
            <p:cNvSpPr/>
            <p:nvPr/>
          </p:nvSpPr>
          <p:spPr>
            <a:xfrm rot="-5400000">
              <a:off x="2539168" y="867689"/>
              <a:ext cx="52776" cy="52776"/>
            </a:xfrm>
            <a:custGeom>
              <a:avLst/>
              <a:gdLst/>
              <a:ahLst/>
              <a:cxnLst/>
              <a:rect l="l" t="t" r="r" b="b"/>
              <a:pathLst>
                <a:path w="1043" h="1043" extrusionOk="0">
                  <a:moveTo>
                    <a:pt x="522" y="1"/>
                  </a:moveTo>
                  <a:cubicBezTo>
                    <a:pt x="234" y="1"/>
                    <a:pt x="1" y="233"/>
                    <a:pt x="1" y="522"/>
                  </a:cubicBezTo>
                  <a:cubicBezTo>
                    <a:pt x="1" y="809"/>
                    <a:pt x="234" y="1042"/>
                    <a:pt x="522" y="1042"/>
                  </a:cubicBezTo>
                  <a:cubicBezTo>
                    <a:pt x="810" y="1042"/>
                    <a:pt x="1042" y="809"/>
                    <a:pt x="1042" y="522"/>
                  </a:cubicBezTo>
                  <a:cubicBezTo>
                    <a:pt x="1042" y="233"/>
                    <a:pt x="810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8"/>
            <p:cNvSpPr/>
            <p:nvPr/>
          </p:nvSpPr>
          <p:spPr>
            <a:xfrm rot="-5400000">
              <a:off x="1611712" y="25451"/>
              <a:ext cx="815824" cy="612513"/>
            </a:xfrm>
            <a:custGeom>
              <a:avLst/>
              <a:gdLst/>
              <a:ahLst/>
              <a:cxnLst/>
              <a:rect l="l" t="t" r="r" b="b"/>
              <a:pathLst>
                <a:path w="16123" h="12105" extrusionOk="0">
                  <a:moveTo>
                    <a:pt x="15953" y="0"/>
                  </a:moveTo>
                  <a:cubicBezTo>
                    <a:pt x="15914" y="0"/>
                    <a:pt x="15874" y="15"/>
                    <a:pt x="15844" y="45"/>
                  </a:cubicBezTo>
                  <a:lnTo>
                    <a:pt x="10731" y="5158"/>
                  </a:lnTo>
                  <a:lnTo>
                    <a:pt x="4716" y="5158"/>
                  </a:lnTo>
                  <a:cubicBezTo>
                    <a:pt x="4676" y="5158"/>
                    <a:pt x="4636" y="5175"/>
                    <a:pt x="4608" y="5203"/>
                  </a:cubicBezTo>
                  <a:lnTo>
                    <a:pt x="3421" y="6390"/>
                  </a:lnTo>
                  <a:cubicBezTo>
                    <a:pt x="3392" y="6420"/>
                    <a:pt x="3376" y="6459"/>
                    <a:pt x="3376" y="6500"/>
                  </a:cubicBezTo>
                  <a:lnTo>
                    <a:pt x="3376" y="8694"/>
                  </a:lnTo>
                  <a:lnTo>
                    <a:pt x="2093" y="9977"/>
                  </a:lnTo>
                  <a:cubicBezTo>
                    <a:pt x="1871" y="9763"/>
                    <a:pt x="1571" y="9631"/>
                    <a:pt x="1237" y="9631"/>
                  </a:cubicBezTo>
                  <a:cubicBezTo>
                    <a:pt x="554" y="9631"/>
                    <a:pt x="1" y="10185"/>
                    <a:pt x="1" y="10868"/>
                  </a:cubicBezTo>
                  <a:cubicBezTo>
                    <a:pt x="1" y="11552"/>
                    <a:pt x="554" y="12105"/>
                    <a:pt x="1237" y="12105"/>
                  </a:cubicBezTo>
                  <a:cubicBezTo>
                    <a:pt x="1921" y="12105"/>
                    <a:pt x="2475" y="11552"/>
                    <a:pt x="2475" y="10868"/>
                  </a:cubicBezTo>
                  <a:cubicBezTo>
                    <a:pt x="2475" y="10628"/>
                    <a:pt x="2404" y="10407"/>
                    <a:pt x="2287" y="10218"/>
                  </a:cubicBezTo>
                  <a:lnTo>
                    <a:pt x="3638" y="8866"/>
                  </a:lnTo>
                  <a:cubicBezTo>
                    <a:pt x="3667" y="8837"/>
                    <a:pt x="3683" y="8798"/>
                    <a:pt x="3683" y="8757"/>
                  </a:cubicBezTo>
                  <a:lnTo>
                    <a:pt x="3683" y="6563"/>
                  </a:lnTo>
                  <a:lnTo>
                    <a:pt x="4780" y="5466"/>
                  </a:lnTo>
                  <a:lnTo>
                    <a:pt x="10795" y="5466"/>
                  </a:lnTo>
                  <a:cubicBezTo>
                    <a:pt x="10835" y="5466"/>
                    <a:pt x="10874" y="5450"/>
                    <a:pt x="10904" y="5421"/>
                  </a:cubicBezTo>
                  <a:lnTo>
                    <a:pt x="16062" y="263"/>
                  </a:lnTo>
                  <a:cubicBezTo>
                    <a:pt x="16122" y="203"/>
                    <a:pt x="16122" y="106"/>
                    <a:pt x="16062" y="45"/>
                  </a:cubicBezTo>
                  <a:cubicBezTo>
                    <a:pt x="16032" y="15"/>
                    <a:pt x="15992" y="0"/>
                    <a:pt x="159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8"/>
            <p:cNvSpPr/>
            <p:nvPr/>
          </p:nvSpPr>
          <p:spPr>
            <a:xfrm rot="-5400000">
              <a:off x="2236906" y="650589"/>
              <a:ext cx="52725" cy="52776"/>
            </a:xfrm>
            <a:custGeom>
              <a:avLst/>
              <a:gdLst/>
              <a:ahLst/>
              <a:cxnLst/>
              <a:rect l="l" t="t" r="r" b="b"/>
              <a:pathLst>
                <a:path w="1042" h="1043" extrusionOk="0">
                  <a:moveTo>
                    <a:pt x="520" y="1"/>
                  </a:moveTo>
                  <a:cubicBezTo>
                    <a:pt x="233" y="1"/>
                    <a:pt x="0" y="234"/>
                    <a:pt x="0" y="522"/>
                  </a:cubicBezTo>
                  <a:cubicBezTo>
                    <a:pt x="0" y="810"/>
                    <a:pt x="233" y="1042"/>
                    <a:pt x="520" y="1042"/>
                  </a:cubicBezTo>
                  <a:cubicBezTo>
                    <a:pt x="809" y="1042"/>
                    <a:pt x="1042" y="810"/>
                    <a:pt x="1042" y="522"/>
                  </a:cubicBezTo>
                  <a:cubicBezTo>
                    <a:pt x="1042" y="234"/>
                    <a:pt x="809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8"/>
            <p:cNvSpPr/>
            <p:nvPr/>
          </p:nvSpPr>
          <p:spPr>
            <a:xfrm rot="-5400000">
              <a:off x="1900010" y="148687"/>
              <a:ext cx="649957" cy="201793"/>
            </a:xfrm>
            <a:custGeom>
              <a:avLst/>
              <a:gdLst/>
              <a:ahLst/>
              <a:cxnLst/>
              <a:rect l="l" t="t" r="r" b="b"/>
              <a:pathLst>
                <a:path w="12845" h="3988" extrusionOk="0">
                  <a:moveTo>
                    <a:pt x="4160" y="0"/>
                  </a:moveTo>
                  <a:cubicBezTo>
                    <a:pt x="4119" y="0"/>
                    <a:pt x="4080" y="16"/>
                    <a:pt x="4052" y="45"/>
                  </a:cubicBezTo>
                  <a:lnTo>
                    <a:pt x="2161" y="1934"/>
                  </a:lnTo>
                  <a:cubicBezTo>
                    <a:pt x="1934" y="1678"/>
                    <a:pt x="1607" y="1514"/>
                    <a:pt x="1238" y="1514"/>
                  </a:cubicBezTo>
                  <a:cubicBezTo>
                    <a:pt x="555" y="1514"/>
                    <a:pt x="0" y="2068"/>
                    <a:pt x="0" y="2751"/>
                  </a:cubicBezTo>
                  <a:cubicBezTo>
                    <a:pt x="0" y="3435"/>
                    <a:pt x="555" y="3988"/>
                    <a:pt x="1238" y="3988"/>
                  </a:cubicBezTo>
                  <a:cubicBezTo>
                    <a:pt x="1921" y="3988"/>
                    <a:pt x="2476" y="3435"/>
                    <a:pt x="2476" y="2751"/>
                  </a:cubicBezTo>
                  <a:cubicBezTo>
                    <a:pt x="2476" y="2549"/>
                    <a:pt x="2423" y="2362"/>
                    <a:pt x="2338" y="2193"/>
                  </a:cubicBezTo>
                  <a:lnTo>
                    <a:pt x="4223" y="308"/>
                  </a:lnTo>
                  <a:lnTo>
                    <a:pt x="12691" y="308"/>
                  </a:lnTo>
                  <a:cubicBezTo>
                    <a:pt x="12776" y="308"/>
                    <a:pt x="12845" y="239"/>
                    <a:pt x="12845" y="154"/>
                  </a:cubicBezTo>
                  <a:cubicBezTo>
                    <a:pt x="12845" y="69"/>
                    <a:pt x="12776" y="0"/>
                    <a:pt x="126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8"/>
            <p:cNvSpPr/>
            <p:nvPr/>
          </p:nvSpPr>
          <p:spPr>
            <a:xfrm rot="-5400000">
              <a:off x="2236855" y="485531"/>
              <a:ext cx="52826" cy="52776"/>
            </a:xfrm>
            <a:custGeom>
              <a:avLst/>
              <a:gdLst/>
              <a:ahLst/>
              <a:cxnLst/>
              <a:rect l="l" t="t" r="r" b="b"/>
              <a:pathLst>
                <a:path w="1044" h="1043" extrusionOk="0">
                  <a:moveTo>
                    <a:pt x="522" y="1"/>
                  </a:moveTo>
                  <a:cubicBezTo>
                    <a:pt x="235" y="1"/>
                    <a:pt x="1" y="234"/>
                    <a:pt x="1" y="522"/>
                  </a:cubicBezTo>
                  <a:cubicBezTo>
                    <a:pt x="1" y="810"/>
                    <a:pt x="235" y="1042"/>
                    <a:pt x="522" y="1042"/>
                  </a:cubicBezTo>
                  <a:cubicBezTo>
                    <a:pt x="811" y="1042"/>
                    <a:pt x="1043" y="810"/>
                    <a:pt x="1043" y="522"/>
                  </a:cubicBezTo>
                  <a:cubicBezTo>
                    <a:pt x="1043" y="234"/>
                    <a:pt x="809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8"/>
            <p:cNvSpPr/>
            <p:nvPr/>
          </p:nvSpPr>
          <p:spPr>
            <a:xfrm rot="-5400000">
              <a:off x="1071656" y="291152"/>
              <a:ext cx="893444" cy="160351"/>
            </a:xfrm>
            <a:custGeom>
              <a:avLst/>
              <a:gdLst/>
              <a:ahLst/>
              <a:cxnLst/>
              <a:rect l="l" t="t" r="r" b="b"/>
              <a:pathLst>
                <a:path w="17657" h="3169" extrusionOk="0">
                  <a:moveTo>
                    <a:pt x="1239" y="0"/>
                  </a:moveTo>
                  <a:cubicBezTo>
                    <a:pt x="555" y="0"/>
                    <a:pt x="1" y="555"/>
                    <a:pt x="1" y="1238"/>
                  </a:cubicBezTo>
                  <a:cubicBezTo>
                    <a:pt x="1" y="1922"/>
                    <a:pt x="555" y="2475"/>
                    <a:pt x="1239" y="2475"/>
                  </a:cubicBezTo>
                  <a:cubicBezTo>
                    <a:pt x="1547" y="2475"/>
                    <a:pt x="1826" y="2359"/>
                    <a:pt x="2043" y="2172"/>
                  </a:cubicBezTo>
                  <a:lnTo>
                    <a:pt x="2994" y="3123"/>
                  </a:lnTo>
                  <a:cubicBezTo>
                    <a:pt x="3023" y="3152"/>
                    <a:pt x="3062" y="3169"/>
                    <a:pt x="3103" y="3169"/>
                  </a:cubicBezTo>
                  <a:lnTo>
                    <a:pt x="7848" y="3169"/>
                  </a:lnTo>
                  <a:cubicBezTo>
                    <a:pt x="7890" y="3169"/>
                    <a:pt x="7929" y="3152"/>
                    <a:pt x="7957" y="3123"/>
                  </a:cubicBezTo>
                  <a:lnTo>
                    <a:pt x="10366" y="713"/>
                  </a:lnTo>
                  <a:lnTo>
                    <a:pt x="17503" y="713"/>
                  </a:lnTo>
                  <a:cubicBezTo>
                    <a:pt x="17588" y="713"/>
                    <a:pt x="17657" y="645"/>
                    <a:pt x="17657" y="560"/>
                  </a:cubicBezTo>
                  <a:cubicBezTo>
                    <a:pt x="17657" y="475"/>
                    <a:pt x="17588" y="406"/>
                    <a:pt x="17503" y="406"/>
                  </a:cubicBezTo>
                  <a:lnTo>
                    <a:pt x="10304" y="406"/>
                  </a:lnTo>
                  <a:cubicBezTo>
                    <a:pt x="10262" y="406"/>
                    <a:pt x="10223" y="423"/>
                    <a:pt x="10195" y="451"/>
                  </a:cubicBezTo>
                  <a:lnTo>
                    <a:pt x="7784" y="2860"/>
                  </a:lnTo>
                  <a:lnTo>
                    <a:pt x="3167" y="2860"/>
                  </a:lnTo>
                  <a:lnTo>
                    <a:pt x="2252" y="1946"/>
                  </a:lnTo>
                  <a:cubicBezTo>
                    <a:pt x="2392" y="1745"/>
                    <a:pt x="2476" y="1502"/>
                    <a:pt x="2476" y="1238"/>
                  </a:cubicBezTo>
                  <a:cubicBezTo>
                    <a:pt x="2476" y="555"/>
                    <a:pt x="1922" y="0"/>
                    <a:pt x="1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8"/>
            <p:cNvSpPr/>
            <p:nvPr/>
          </p:nvSpPr>
          <p:spPr>
            <a:xfrm rot="-5400000">
              <a:off x="1474432" y="728994"/>
              <a:ext cx="52776" cy="52776"/>
            </a:xfrm>
            <a:custGeom>
              <a:avLst/>
              <a:gdLst/>
              <a:ahLst/>
              <a:cxnLst/>
              <a:rect l="l" t="t" r="r" b="b"/>
              <a:pathLst>
                <a:path w="1043" h="1043" extrusionOk="0">
                  <a:moveTo>
                    <a:pt x="522" y="1"/>
                  </a:moveTo>
                  <a:cubicBezTo>
                    <a:pt x="234" y="1"/>
                    <a:pt x="0" y="234"/>
                    <a:pt x="0" y="522"/>
                  </a:cubicBezTo>
                  <a:cubicBezTo>
                    <a:pt x="0" y="809"/>
                    <a:pt x="234" y="1042"/>
                    <a:pt x="522" y="1042"/>
                  </a:cubicBezTo>
                  <a:cubicBezTo>
                    <a:pt x="809" y="1042"/>
                    <a:pt x="1043" y="809"/>
                    <a:pt x="1043" y="522"/>
                  </a:cubicBezTo>
                  <a:cubicBezTo>
                    <a:pt x="1043" y="234"/>
                    <a:pt x="809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8"/>
            <p:cNvSpPr/>
            <p:nvPr/>
          </p:nvSpPr>
          <p:spPr>
            <a:xfrm rot="-5400000">
              <a:off x="810480" y="235264"/>
              <a:ext cx="831611" cy="208674"/>
            </a:xfrm>
            <a:custGeom>
              <a:avLst/>
              <a:gdLst/>
              <a:ahLst/>
              <a:cxnLst/>
              <a:rect l="l" t="t" r="r" b="b"/>
              <a:pathLst>
                <a:path w="16435" h="4124" extrusionOk="0">
                  <a:moveTo>
                    <a:pt x="16265" y="1"/>
                  </a:moveTo>
                  <a:cubicBezTo>
                    <a:pt x="16226" y="1"/>
                    <a:pt x="16186" y="16"/>
                    <a:pt x="16156" y="45"/>
                  </a:cubicBezTo>
                  <a:lnTo>
                    <a:pt x="14046" y="2155"/>
                  </a:lnTo>
                  <a:lnTo>
                    <a:pt x="9583" y="2155"/>
                  </a:lnTo>
                  <a:lnTo>
                    <a:pt x="8415" y="987"/>
                  </a:lnTo>
                  <a:cubicBezTo>
                    <a:pt x="8387" y="959"/>
                    <a:pt x="8348" y="942"/>
                    <a:pt x="8307" y="942"/>
                  </a:cubicBezTo>
                  <a:lnTo>
                    <a:pt x="3135" y="942"/>
                  </a:lnTo>
                  <a:cubicBezTo>
                    <a:pt x="3094" y="942"/>
                    <a:pt x="3054" y="959"/>
                    <a:pt x="3026" y="987"/>
                  </a:cubicBezTo>
                  <a:lnTo>
                    <a:pt x="2052" y="1962"/>
                  </a:lnTo>
                  <a:cubicBezTo>
                    <a:pt x="1834" y="1770"/>
                    <a:pt x="1552" y="1649"/>
                    <a:pt x="1238" y="1649"/>
                  </a:cubicBezTo>
                  <a:cubicBezTo>
                    <a:pt x="555" y="1649"/>
                    <a:pt x="1" y="2204"/>
                    <a:pt x="1" y="2887"/>
                  </a:cubicBezTo>
                  <a:cubicBezTo>
                    <a:pt x="1" y="3570"/>
                    <a:pt x="555" y="4124"/>
                    <a:pt x="1238" y="4124"/>
                  </a:cubicBezTo>
                  <a:cubicBezTo>
                    <a:pt x="1922" y="4124"/>
                    <a:pt x="2475" y="3570"/>
                    <a:pt x="2475" y="2887"/>
                  </a:cubicBezTo>
                  <a:cubicBezTo>
                    <a:pt x="2475" y="2628"/>
                    <a:pt x="2396" y="2388"/>
                    <a:pt x="2259" y="2190"/>
                  </a:cubicBezTo>
                  <a:lnTo>
                    <a:pt x="3198" y="1250"/>
                  </a:lnTo>
                  <a:lnTo>
                    <a:pt x="8243" y="1250"/>
                  </a:lnTo>
                  <a:lnTo>
                    <a:pt x="9411" y="2418"/>
                  </a:lnTo>
                  <a:cubicBezTo>
                    <a:pt x="9439" y="2447"/>
                    <a:pt x="9478" y="2463"/>
                    <a:pt x="9520" y="2463"/>
                  </a:cubicBezTo>
                  <a:lnTo>
                    <a:pt x="14110" y="2463"/>
                  </a:lnTo>
                  <a:cubicBezTo>
                    <a:pt x="14150" y="2463"/>
                    <a:pt x="14189" y="2447"/>
                    <a:pt x="14219" y="2418"/>
                  </a:cubicBezTo>
                  <a:lnTo>
                    <a:pt x="16374" y="263"/>
                  </a:lnTo>
                  <a:cubicBezTo>
                    <a:pt x="16434" y="202"/>
                    <a:pt x="16434" y="105"/>
                    <a:pt x="16374" y="45"/>
                  </a:cubicBezTo>
                  <a:cubicBezTo>
                    <a:pt x="16344" y="16"/>
                    <a:pt x="16304" y="1"/>
                    <a:pt x="162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8"/>
            <p:cNvSpPr/>
            <p:nvPr/>
          </p:nvSpPr>
          <p:spPr>
            <a:xfrm rot="-5400000">
              <a:off x="1241670" y="666351"/>
              <a:ext cx="52725" cy="52826"/>
            </a:xfrm>
            <a:custGeom>
              <a:avLst/>
              <a:gdLst/>
              <a:ahLst/>
              <a:cxnLst/>
              <a:rect l="l" t="t" r="r" b="b"/>
              <a:pathLst>
                <a:path w="1042" h="1044" extrusionOk="0">
                  <a:moveTo>
                    <a:pt x="521" y="1"/>
                  </a:moveTo>
                  <a:cubicBezTo>
                    <a:pt x="233" y="1"/>
                    <a:pt x="0" y="234"/>
                    <a:pt x="0" y="522"/>
                  </a:cubicBezTo>
                  <a:cubicBezTo>
                    <a:pt x="0" y="809"/>
                    <a:pt x="233" y="1044"/>
                    <a:pt x="521" y="1044"/>
                  </a:cubicBezTo>
                  <a:cubicBezTo>
                    <a:pt x="809" y="1044"/>
                    <a:pt x="1042" y="809"/>
                    <a:pt x="1042" y="522"/>
                  </a:cubicBezTo>
                  <a:cubicBezTo>
                    <a:pt x="1042" y="234"/>
                    <a:pt x="809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8"/>
            <p:cNvSpPr/>
            <p:nvPr/>
          </p:nvSpPr>
          <p:spPr>
            <a:xfrm rot="-5400000">
              <a:off x="1834961" y="776609"/>
              <a:ext cx="54901" cy="54901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4" y="1"/>
                  </a:moveTo>
                  <a:cubicBezTo>
                    <a:pt x="244" y="1"/>
                    <a:pt x="1" y="243"/>
                    <a:pt x="1" y="542"/>
                  </a:cubicBezTo>
                  <a:cubicBezTo>
                    <a:pt x="1" y="841"/>
                    <a:pt x="244" y="1085"/>
                    <a:pt x="544" y="1085"/>
                  </a:cubicBezTo>
                  <a:cubicBezTo>
                    <a:pt x="843" y="1085"/>
                    <a:pt x="1085" y="841"/>
                    <a:pt x="1085" y="542"/>
                  </a:cubicBezTo>
                  <a:cubicBezTo>
                    <a:pt x="1085" y="243"/>
                    <a:pt x="843" y="1"/>
                    <a:pt x="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8"/>
            <p:cNvSpPr/>
            <p:nvPr/>
          </p:nvSpPr>
          <p:spPr>
            <a:xfrm rot="-5400000">
              <a:off x="1749345" y="690942"/>
              <a:ext cx="54901" cy="54901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3" y="0"/>
                  </a:moveTo>
                  <a:cubicBezTo>
                    <a:pt x="243" y="0"/>
                    <a:pt x="1" y="242"/>
                    <a:pt x="1" y="541"/>
                  </a:cubicBezTo>
                  <a:cubicBezTo>
                    <a:pt x="1" y="841"/>
                    <a:pt x="243" y="1084"/>
                    <a:pt x="543" y="1084"/>
                  </a:cubicBezTo>
                  <a:cubicBezTo>
                    <a:pt x="842" y="1084"/>
                    <a:pt x="1085" y="841"/>
                    <a:pt x="1085" y="541"/>
                  </a:cubicBezTo>
                  <a:cubicBezTo>
                    <a:pt x="1085" y="242"/>
                    <a:pt x="842" y="0"/>
                    <a:pt x="5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8"/>
            <p:cNvSpPr/>
            <p:nvPr/>
          </p:nvSpPr>
          <p:spPr>
            <a:xfrm rot="-5400000">
              <a:off x="1661249" y="602898"/>
              <a:ext cx="54901" cy="54901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2" y="1"/>
                  </a:moveTo>
                  <a:cubicBezTo>
                    <a:pt x="243" y="1"/>
                    <a:pt x="1" y="243"/>
                    <a:pt x="1" y="542"/>
                  </a:cubicBezTo>
                  <a:cubicBezTo>
                    <a:pt x="1" y="843"/>
                    <a:pt x="243" y="1085"/>
                    <a:pt x="542" y="1085"/>
                  </a:cubicBezTo>
                  <a:cubicBezTo>
                    <a:pt x="843" y="1085"/>
                    <a:pt x="1085" y="843"/>
                    <a:pt x="1085" y="542"/>
                  </a:cubicBezTo>
                  <a:cubicBezTo>
                    <a:pt x="1085" y="243"/>
                    <a:pt x="843" y="1"/>
                    <a:pt x="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8"/>
            <p:cNvSpPr/>
            <p:nvPr/>
          </p:nvSpPr>
          <p:spPr>
            <a:xfrm rot="-5400000">
              <a:off x="3792864" y="653435"/>
              <a:ext cx="79240" cy="79290"/>
            </a:xfrm>
            <a:custGeom>
              <a:avLst/>
              <a:gdLst/>
              <a:ahLst/>
              <a:cxnLst/>
              <a:rect l="l" t="t" r="r" b="b"/>
              <a:pathLst>
                <a:path w="1566" h="1567" extrusionOk="0">
                  <a:moveTo>
                    <a:pt x="783" y="0"/>
                  </a:moveTo>
                  <a:cubicBezTo>
                    <a:pt x="350" y="0"/>
                    <a:pt x="0" y="351"/>
                    <a:pt x="0" y="783"/>
                  </a:cubicBezTo>
                  <a:cubicBezTo>
                    <a:pt x="0" y="1216"/>
                    <a:pt x="350" y="1567"/>
                    <a:pt x="783" y="1567"/>
                  </a:cubicBezTo>
                  <a:cubicBezTo>
                    <a:pt x="1216" y="1567"/>
                    <a:pt x="1566" y="1216"/>
                    <a:pt x="1566" y="783"/>
                  </a:cubicBezTo>
                  <a:cubicBezTo>
                    <a:pt x="1566" y="351"/>
                    <a:pt x="1216" y="0"/>
                    <a:pt x="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8"/>
            <p:cNvSpPr/>
            <p:nvPr/>
          </p:nvSpPr>
          <p:spPr>
            <a:xfrm rot="-5400000">
              <a:off x="3716635" y="577207"/>
              <a:ext cx="231697" cy="231697"/>
            </a:xfrm>
            <a:custGeom>
              <a:avLst/>
              <a:gdLst/>
              <a:ahLst/>
              <a:cxnLst/>
              <a:rect l="l" t="t" r="r" b="b"/>
              <a:pathLst>
                <a:path w="4579" h="4579" extrusionOk="0">
                  <a:moveTo>
                    <a:pt x="2289" y="154"/>
                  </a:moveTo>
                  <a:cubicBezTo>
                    <a:pt x="3466" y="154"/>
                    <a:pt x="4425" y="1111"/>
                    <a:pt x="4425" y="2289"/>
                  </a:cubicBezTo>
                  <a:cubicBezTo>
                    <a:pt x="4425" y="3468"/>
                    <a:pt x="3466" y="4425"/>
                    <a:pt x="2289" y="4425"/>
                  </a:cubicBezTo>
                  <a:cubicBezTo>
                    <a:pt x="1112" y="4425"/>
                    <a:pt x="154" y="3466"/>
                    <a:pt x="154" y="2289"/>
                  </a:cubicBezTo>
                  <a:cubicBezTo>
                    <a:pt x="154" y="1111"/>
                    <a:pt x="1112" y="154"/>
                    <a:pt x="2289" y="154"/>
                  </a:cubicBezTo>
                  <a:close/>
                  <a:moveTo>
                    <a:pt x="2289" y="0"/>
                  </a:moveTo>
                  <a:cubicBezTo>
                    <a:pt x="1026" y="0"/>
                    <a:pt x="0" y="1027"/>
                    <a:pt x="0" y="2289"/>
                  </a:cubicBezTo>
                  <a:cubicBezTo>
                    <a:pt x="0" y="3551"/>
                    <a:pt x="1026" y="4579"/>
                    <a:pt x="2289" y="4579"/>
                  </a:cubicBezTo>
                  <a:cubicBezTo>
                    <a:pt x="3552" y="4579"/>
                    <a:pt x="4579" y="3551"/>
                    <a:pt x="4579" y="2289"/>
                  </a:cubicBezTo>
                  <a:cubicBezTo>
                    <a:pt x="4579" y="1027"/>
                    <a:pt x="3552" y="0"/>
                    <a:pt x="2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8"/>
            <p:cNvSpPr/>
            <p:nvPr/>
          </p:nvSpPr>
          <p:spPr>
            <a:xfrm rot="-5400000">
              <a:off x="853791" y="565581"/>
              <a:ext cx="79240" cy="79290"/>
            </a:xfrm>
            <a:custGeom>
              <a:avLst/>
              <a:gdLst/>
              <a:ahLst/>
              <a:cxnLst/>
              <a:rect l="l" t="t" r="r" b="b"/>
              <a:pathLst>
                <a:path w="1566" h="1567" extrusionOk="0">
                  <a:moveTo>
                    <a:pt x="783" y="1"/>
                  </a:moveTo>
                  <a:cubicBezTo>
                    <a:pt x="350" y="1"/>
                    <a:pt x="0" y="352"/>
                    <a:pt x="0" y="784"/>
                  </a:cubicBezTo>
                  <a:cubicBezTo>
                    <a:pt x="0" y="1216"/>
                    <a:pt x="350" y="1567"/>
                    <a:pt x="783" y="1567"/>
                  </a:cubicBezTo>
                  <a:cubicBezTo>
                    <a:pt x="1216" y="1567"/>
                    <a:pt x="1565" y="1216"/>
                    <a:pt x="1565" y="784"/>
                  </a:cubicBezTo>
                  <a:cubicBezTo>
                    <a:pt x="1565" y="352"/>
                    <a:pt x="1216" y="1"/>
                    <a:pt x="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8"/>
            <p:cNvSpPr/>
            <p:nvPr/>
          </p:nvSpPr>
          <p:spPr>
            <a:xfrm rot="-5400000">
              <a:off x="777587" y="489327"/>
              <a:ext cx="231697" cy="231748"/>
            </a:xfrm>
            <a:custGeom>
              <a:avLst/>
              <a:gdLst/>
              <a:ahLst/>
              <a:cxnLst/>
              <a:rect l="l" t="t" r="r" b="b"/>
              <a:pathLst>
                <a:path w="4579" h="4580" extrusionOk="0">
                  <a:moveTo>
                    <a:pt x="2289" y="154"/>
                  </a:moveTo>
                  <a:cubicBezTo>
                    <a:pt x="3466" y="154"/>
                    <a:pt x="4425" y="1112"/>
                    <a:pt x="4425" y="2290"/>
                  </a:cubicBezTo>
                  <a:cubicBezTo>
                    <a:pt x="4425" y="3468"/>
                    <a:pt x="3466" y="4425"/>
                    <a:pt x="2289" y="4425"/>
                  </a:cubicBezTo>
                  <a:cubicBezTo>
                    <a:pt x="1111" y="4425"/>
                    <a:pt x="154" y="3468"/>
                    <a:pt x="154" y="2290"/>
                  </a:cubicBezTo>
                  <a:cubicBezTo>
                    <a:pt x="154" y="1113"/>
                    <a:pt x="1111" y="154"/>
                    <a:pt x="2289" y="154"/>
                  </a:cubicBezTo>
                  <a:close/>
                  <a:moveTo>
                    <a:pt x="2289" y="0"/>
                  </a:moveTo>
                  <a:cubicBezTo>
                    <a:pt x="1026" y="0"/>
                    <a:pt x="0" y="1028"/>
                    <a:pt x="0" y="2290"/>
                  </a:cubicBezTo>
                  <a:cubicBezTo>
                    <a:pt x="0" y="3552"/>
                    <a:pt x="1026" y="4579"/>
                    <a:pt x="2289" y="4579"/>
                  </a:cubicBezTo>
                  <a:cubicBezTo>
                    <a:pt x="3551" y="4579"/>
                    <a:pt x="4579" y="3552"/>
                    <a:pt x="4579" y="2290"/>
                  </a:cubicBezTo>
                  <a:cubicBezTo>
                    <a:pt x="4579" y="1028"/>
                    <a:pt x="3551" y="0"/>
                    <a:pt x="2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4" name="Google Shape;1924;p38"/>
          <p:cNvGrpSpPr/>
          <p:nvPr/>
        </p:nvGrpSpPr>
        <p:grpSpPr>
          <a:xfrm>
            <a:off x="5312917" y="3045099"/>
            <a:ext cx="3288108" cy="2164123"/>
            <a:chOff x="5312917" y="3045099"/>
            <a:chExt cx="3288108" cy="2164123"/>
          </a:xfrm>
        </p:grpSpPr>
        <p:sp>
          <p:nvSpPr>
            <p:cNvPr id="1925" name="Google Shape;1925;p38"/>
            <p:cNvSpPr/>
            <p:nvPr/>
          </p:nvSpPr>
          <p:spPr>
            <a:xfrm>
              <a:off x="6484616" y="4292587"/>
              <a:ext cx="554005" cy="916586"/>
            </a:xfrm>
            <a:custGeom>
              <a:avLst/>
              <a:gdLst/>
              <a:ahLst/>
              <a:cxnLst/>
              <a:rect l="l" t="t" r="r" b="b"/>
              <a:pathLst>
                <a:path w="10714" h="17726" extrusionOk="0">
                  <a:moveTo>
                    <a:pt x="1237" y="0"/>
                  </a:moveTo>
                  <a:cubicBezTo>
                    <a:pt x="553" y="0"/>
                    <a:pt x="0" y="553"/>
                    <a:pt x="0" y="1237"/>
                  </a:cubicBezTo>
                  <a:cubicBezTo>
                    <a:pt x="0" y="1920"/>
                    <a:pt x="553" y="2474"/>
                    <a:pt x="1237" y="2474"/>
                  </a:cubicBezTo>
                  <a:cubicBezTo>
                    <a:pt x="1539" y="2474"/>
                    <a:pt x="1813" y="2362"/>
                    <a:pt x="2026" y="2182"/>
                  </a:cubicBezTo>
                  <a:lnTo>
                    <a:pt x="5616" y="5771"/>
                  </a:lnTo>
                  <a:lnTo>
                    <a:pt x="5616" y="12797"/>
                  </a:lnTo>
                  <a:cubicBezTo>
                    <a:pt x="5616" y="12839"/>
                    <a:pt x="5632" y="12878"/>
                    <a:pt x="5662" y="12906"/>
                  </a:cubicBezTo>
                  <a:cubicBezTo>
                    <a:pt x="5662" y="12906"/>
                    <a:pt x="10291" y="17537"/>
                    <a:pt x="10437" y="17681"/>
                  </a:cubicBezTo>
                  <a:cubicBezTo>
                    <a:pt x="10466" y="17711"/>
                    <a:pt x="10505" y="17726"/>
                    <a:pt x="10544" y="17726"/>
                  </a:cubicBezTo>
                  <a:cubicBezTo>
                    <a:pt x="10584" y="17726"/>
                    <a:pt x="10623" y="17710"/>
                    <a:pt x="10654" y="17681"/>
                  </a:cubicBezTo>
                  <a:cubicBezTo>
                    <a:pt x="10713" y="17620"/>
                    <a:pt x="10713" y="17524"/>
                    <a:pt x="10653" y="17463"/>
                  </a:cubicBezTo>
                  <a:lnTo>
                    <a:pt x="10654" y="17463"/>
                  </a:lnTo>
                  <a:cubicBezTo>
                    <a:pt x="10517" y="17327"/>
                    <a:pt x="6402" y="13211"/>
                    <a:pt x="5924" y="12733"/>
                  </a:cubicBezTo>
                  <a:lnTo>
                    <a:pt x="5924" y="5708"/>
                  </a:lnTo>
                  <a:cubicBezTo>
                    <a:pt x="5924" y="5667"/>
                    <a:pt x="5908" y="5627"/>
                    <a:pt x="5879" y="5599"/>
                  </a:cubicBezTo>
                  <a:lnTo>
                    <a:pt x="2238" y="1959"/>
                  </a:lnTo>
                  <a:cubicBezTo>
                    <a:pt x="2386" y="1754"/>
                    <a:pt x="2475" y="1507"/>
                    <a:pt x="2475" y="1237"/>
                  </a:cubicBezTo>
                  <a:cubicBezTo>
                    <a:pt x="2475" y="553"/>
                    <a:pt x="1920" y="0"/>
                    <a:pt x="1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8"/>
            <p:cNvSpPr/>
            <p:nvPr/>
          </p:nvSpPr>
          <p:spPr>
            <a:xfrm>
              <a:off x="6521639" y="4329559"/>
              <a:ext cx="53932" cy="53932"/>
            </a:xfrm>
            <a:custGeom>
              <a:avLst/>
              <a:gdLst/>
              <a:ahLst/>
              <a:cxnLst/>
              <a:rect l="l" t="t" r="r" b="b"/>
              <a:pathLst>
                <a:path w="1043" h="1043" extrusionOk="0">
                  <a:moveTo>
                    <a:pt x="521" y="0"/>
                  </a:moveTo>
                  <a:cubicBezTo>
                    <a:pt x="234" y="0"/>
                    <a:pt x="1" y="234"/>
                    <a:pt x="1" y="522"/>
                  </a:cubicBezTo>
                  <a:cubicBezTo>
                    <a:pt x="1" y="809"/>
                    <a:pt x="234" y="1043"/>
                    <a:pt x="521" y="1043"/>
                  </a:cubicBezTo>
                  <a:cubicBezTo>
                    <a:pt x="809" y="1043"/>
                    <a:pt x="1042" y="810"/>
                    <a:pt x="1042" y="522"/>
                  </a:cubicBezTo>
                  <a:cubicBezTo>
                    <a:pt x="1042" y="234"/>
                    <a:pt x="809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8"/>
            <p:cNvSpPr/>
            <p:nvPr/>
          </p:nvSpPr>
          <p:spPr>
            <a:xfrm>
              <a:off x="6595480" y="4109381"/>
              <a:ext cx="1277356" cy="1062404"/>
            </a:xfrm>
            <a:custGeom>
              <a:avLst/>
              <a:gdLst/>
              <a:ahLst/>
              <a:cxnLst/>
              <a:rect l="l" t="t" r="r" b="b"/>
              <a:pathLst>
                <a:path w="24703" h="20546" extrusionOk="0">
                  <a:moveTo>
                    <a:pt x="1238" y="0"/>
                  </a:moveTo>
                  <a:cubicBezTo>
                    <a:pt x="555" y="0"/>
                    <a:pt x="1" y="553"/>
                    <a:pt x="1" y="1237"/>
                  </a:cubicBezTo>
                  <a:cubicBezTo>
                    <a:pt x="1" y="1920"/>
                    <a:pt x="555" y="2474"/>
                    <a:pt x="1238" y="2474"/>
                  </a:cubicBezTo>
                  <a:cubicBezTo>
                    <a:pt x="1922" y="2474"/>
                    <a:pt x="2415" y="1972"/>
                    <a:pt x="2466" y="1335"/>
                  </a:cubicBezTo>
                  <a:lnTo>
                    <a:pt x="11270" y="1335"/>
                  </a:lnTo>
                  <a:lnTo>
                    <a:pt x="14731" y="4796"/>
                  </a:lnTo>
                  <a:cubicBezTo>
                    <a:pt x="14759" y="4825"/>
                    <a:pt x="14798" y="4841"/>
                    <a:pt x="14839" y="4841"/>
                  </a:cubicBezTo>
                  <a:lnTo>
                    <a:pt x="19653" y="4841"/>
                  </a:lnTo>
                  <a:lnTo>
                    <a:pt x="21522" y="6710"/>
                  </a:lnTo>
                  <a:lnTo>
                    <a:pt x="21522" y="17534"/>
                  </a:lnTo>
                  <a:cubicBezTo>
                    <a:pt x="21522" y="17574"/>
                    <a:pt x="21539" y="17615"/>
                    <a:pt x="21567" y="17643"/>
                  </a:cubicBezTo>
                  <a:lnTo>
                    <a:pt x="24425" y="20500"/>
                  </a:lnTo>
                  <a:cubicBezTo>
                    <a:pt x="24455" y="20531"/>
                    <a:pt x="24494" y="20545"/>
                    <a:pt x="24533" y="20545"/>
                  </a:cubicBezTo>
                  <a:cubicBezTo>
                    <a:pt x="24573" y="20545"/>
                    <a:pt x="24612" y="20530"/>
                    <a:pt x="24642" y="20500"/>
                  </a:cubicBezTo>
                  <a:cubicBezTo>
                    <a:pt x="24702" y="20440"/>
                    <a:pt x="24702" y="20343"/>
                    <a:pt x="24642" y="20283"/>
                  </a:cubicBezTo>
                  <a:lnTo>
                    <a:pt x="21830" y="17470"/>
                  </a:lnTo>
                  <a:lnTo>
                    <a:pt x="21830" y="6646"/>
                  </a:lnTo>
                  <a:cubicBezTo>
                    <a:pt x="21830" y="6606"/>
                    <a:pt x="21814" y="6566"/>
                    <a:pt x="21785" y="6537"/>
                  </a:cubicBezTo>
                  <a:lnTo>
                    <a:pt x="19826" y="4579"/>
                  </a:lnTo>
                  <a:cubicBezTo>
                    <a:pt x="19797" y="4550"/>
                    <a:pt x="19758" y="4534"/>
                    <a:pt x="19717" y="4534"/>
                  </a:cubicBezTo>
                  <a:lnTo>
                    <a:pt x="14903" y="4534"/>
                  </a:lnTo>
                  <a:lnTo>
                    <a:pt x="11442" y="1072"/>
                  </a:lnTo>
                  <a:cubicBezTo>
                    <a:pt x="11413" y="1044"/>
                    <a:pt x="11374" y="1027"/>
                    <a:pt x="11333" y="1027"/>
                  </a:cubicBezTo>
                  <a:lnTo>
                    <a:pt x="2455" y="1027"/>
                  </a:lnTo>
                  <a:cubicBezTo>
                    <a:pt x="2354" y="445"/>
                    <a:pt x="1850" y="0"/>
                    <a:pt x="1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8"/>
            <p:cNvSpPr/>
            <p:nvPr/>
          </p:nvSpPr>
          <p:spPr>
            <a:xfrm>
              <a:off x="6632608" y="4146405"/>
              <a:ext cx="53880" cy="53880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0" y="0"/>
                  </a:moveTo>
                  <a:cubicBezTo>
                    <a:pt x="233" y="0"/>
                    <a:pt x="0" y="233"/>
                    <a:pt x="0" y="521"/>
                  </a:cubicBezTo>
                  <a:cubicBezTo>
                    <a:pt x="0" y="809"/>
                    <a:pt x="233" y="1042"/>
                    <a:pt x="520" y="1042"/>
                  </a:cubicBezTo>
                  <a:cubicBezTo>
                    <a:pt x="809" y="1042"/>
                    <a:pt x="1042" y="809"/>
                    <a:pt x="1042" y="521"/>
                  </a:cubicBezTo>
                  <a:cubicBezTo>
                    <a:pt x="1042" y="233"/>
                    <a:pt x="809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8"/>
            <p:cNvSpPr/>
            <p:nvPr/>
          </p:nvSpPr>
          <p:spPr>
            <a:xfrm>
              <a:off x="7652367" y="3874672"/>
              <a:ext cx="446038" cy="1297109"/>
            </a:xfrm>
            <a:custGeom>
              <a:avLst/>
              <a:gdLst/>
              <a:ahLst/>
              <a:cxnLst/>
              <a:rect l="l" t="t" r="r" b="b"/>
              <a:pathLst>
                <a:path w="8626" h="25085" extrusionOk="0">
                  <a:moveTo>
                    <a:pt x="1237" y="1"/>
                  </a:moveTo>
                  <a:cubicBezTo>
                    <a:pt x="554" y="1"/>
                    <a:pt x="0" y="555"/>
                    <a:pt x="0" y="1238"/>
                  </a:cubicBezTo>
                  <a:cubicBezTo>
                    <a:pt x="0" y="1922"/>
                    <a:pt x="554" y="2475"/>
                    <a:pt x="1237" y="2475"/>
                  </a:cubicBezTo>
                  <a:cubicBezTo>
                    <a:pt x="1505" y="2475"/>
                    <a:pt x="1751" y="2389"/>
                    <a:pt x="1953" y="2243"/>
                  </a:cubicBezTo>
                  <a:lnTo>
                    <a:pt x="3697" y="3987"/>
                  </a:lnTo>
                  <a:cubicBezTo>
                    <a:pt x="3725" y="4015"/>
                    <a:pt x="3764" y="4032"/>
                    <a:pt x="3806" y="4032"/>
                  </a:cubicBezTo>
                  <a:lnTo>
                    <a:pt x="8318" y="4032"/>
                  </a:lnTo>
                  <a:lnTo>
                    <a:pt x="8318" y="8698"/>
                  </a:lnTo>
                  <a:lnTo>
                    <a:pt x="5868" y="11149"/>
                  </a:lnTo>
                  <a:cubicBezTo>
                    <a:pt x="5838" y="11178"/>
                    <a:pt x="5823" y="11217"/>
                    <a:pt x="5823" y="11257"/>
                  </a:cubicBezTo>
                  <a:lnTo>
                    <a:pt x="5823" y="24930"/>
                  </a:lnTo>
                  <a:cubicBezTo>
                    <a:pt x="5823" y="25016"/>
                    <a:pt x="5891" y="25084"/>
                    <a:pt x="5975" y="25084"/>
                  </a:cubicBezTo>
                  <a:cubicBezTo>
                    <a:pt x="6060" y="25084"/>
                    <a:pt x="6129" y="25016"/>
                    <a:pt x="6129" y="24930"/>
                  </a:cubicBezTo>
                  <a:lnTo>
                    <a:pt x="6129" y="11321"/>
                  </a:lnTo>
                  <a:lnTo>
                    <a:pt x="8581" y="8871"/>
                  </a:lnTo>
                  <a:cubicBezTo>
                    <a:pt x="8609" y="8842"/>
                    <a:pt x="8626" y="8803"/>
                    <a:pt x="8626" y="8762"/>
                  </a:cubicBezTo>
                  <a:lnTo>
                    <a:pt x="8626" y="3878"/>
                  </a:lnTo>
                  <a:cubicBezTo>
                    <a:pt x="8626" y="3793"/>
                    <a:pt x="8557" y="3724"/>
                    <a:pt x="8472" y="3724"/>
                  </a:cubicBezTo>
                  <a:lnTo>
                    <a:pt x="3870" y="3724"/>
                  </a:lnTo>
                  <a:lnTo>
                    <a:pt x="2178" y="2033"/>
                  </a:lnTo>
                  <a:cubicBezTo>
                    <a:pt x="2360" y="1818"/>
                    <a:pt x="2475" y="1542"/>
                    <a:pt x="2475" y="1238"/>
                  </a:cubicBezTo>
                  <a:cubicBezTo>
                    <a:pt x="2475" y="555"/>
                    <a:pt x="1920" y="1"/>
                    <a:pt x="1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8"/>
            <p:cNvSpPr/>
            <p:nvPr/>
          </p:nvSpPr>
          <p:spPr>
            <a:xfrm>
              <a:off x="7689391" y="3911748"/>
              <a:ext cx="53932" cy="53880"/>
            </a:xfrm>
            <a:custGeom>
              <a:avLst/>
              <a:gdLst/>
              <a:ahLst/>
              <a:cxnLst/>
              <a:rect l="l" t="t" r="r" b="b"/>
              <a:pathLst>
                <a:path w="1043" h="1042" extrusionOk="0">
                  <a:moveTo>
                    <a:pt x="521" y="0"/>
                  </a:moveTo>
                  <a:cubicBezTo>
                    <a:pt x="234" y="0"/>
                    <a:pt x="1" y="233"/>
                    <a:pt x="1" y="520"/>
                  </a:cubicBezTo>
                  <a:cubicBezTo>
                    <a:pt x="1" y="809"/>
                    <a:pt x="234" y="1042"/>
                    <a:pt x="521" y="1042"/>
                  </a:cubicBezTo>
                  <a:cubicBezTo>
                    <a:pt x="809" y="1042"/>
                    <a:pt x="1042" y="809"/>
                    <a:pt x="1042" y="520"/>
                  </a:cubicBezTo>
                  <a:cubicBezTo>
                    <a:pt x="1042" y="233"/>
                    <a:pt x="809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8"/>
            <p:cNvSpPr/>
            <p:nvPr/>
          </p:nvSpPr>
          <p:spPr>
            <a:xfrm>
              <a:off x="7484157" y="3118888"/>
              <a:ext cx="1031999" cy="2052881"/>
            </a:xfrm>
            <a:custGeom>
              <a:avLst/>
              <a:gdLst/>
              <a:ahLst/>
              <a:cxnLst/>
              <a:rect l="l" t="t" r="r" b="b"/>
              <a:pathLst>
                <a:path w="19958" h="39701" extrusionOk="0">
                  <a:moveTo>
                    <a:pt x="1238" y="0"/>
                  </a:moveTo>
                  <a:cubicBezTo>
                    <a:pt x="554" y="0"/>
                    <a:pt x="0" y="553"/>
                    <a:pt x="0" y="1237"/>
                  </a:cubicBezTo>
                  <a:cubicBezTo>
                    <a:pt x="0" y="1920"/>
                    <a:pt x="554" y="2474"/>
                    <a:pt x="1238" y="2474"/>
                  </a:cubicBezTo>
                  <a:cubicBezTo>
                    <a:pt x="1524" y="2474"/>
                    <a:pt x="1784" y="2373"/>
                    <a:pt x="1993" y="2210"/>
                  </a:cubicBezTo>
                  <a:lnTo>
                    <a:pt x="4924" y="5141"/>
                  </a:lnTo>
                  <a:cubicBezTo>
                    <a:pt x="4953" y="5170"/>
                    <a:pt x="4992" y="5186"/>
                    <a:pt x="5033" y="5186"/>
                  </a:cubicBezTo>
                  <a:lnTo>
                    <a:pt x="16261" y="5186"/>
                  </a:lnTo>
                  <a:lnTo>
                    <a:pt x="19650" y="8574"/>
                  </a:lnTo>
                  <a:lnTo>
                    <a:pt x="19650" y="12148"/>
                  </a:lnTo>
                  <a:lnTo>
                    <a:pt x="16379" y="15419"/>
                  </a:lnTo>
                  <a:cubicBezTo>
                    <a:pt x="16351" y="15449"/>
                    <a:pt x="16334" y="15488"/>
                    <a:pt x="16334" y="15528"/>
                  </a:cubicBezTo>
                  <a:lnTo>
                    <a:pt x="16334" y="28800"/>
                  </a:lnTo>
                  <a:lnTo>
                    <a:pt x="13172" y="31963"/>
                  </a:lnTo>
                  <a:cubicBezTo>
                    <a:pt x="13142" y="31991"/>
                    <a:pt x="13127" y="32030"/>
                    <a:pt x="13127" y="32072"/>
                  </a:cubicBezTo>
                  <a:lnTo>
                    <a:pt x="13127" y="39546"/>
                  </a:lnTo>
                  <a:cubicBezTo>
                    <a:pt x="13127" y="39632"/>
                    <a:pt x="13196" y="39700"/>
                    <a:pt x="13281" y="39700"/>
                  </a:cubicBezTo>
                  <a:cubicBezTo>
                    <a:pt x="13365" y="39700"/>
                    <a:pt x="13434" y="39632"/>
                    <a:pt x="13434" y="39546"/>
                  </a:cubicBezTo>
                  <a:lnTo>
                    <a:pt x="13434" y="32135"/>
                  </a:lnTo>
                  <a:lnTo>
                    <a:pt x="16597" y="28973"/>
                  </a:lnTo>
                  <a:cubicBezTo>
                    <a:pt x="16625" y="28943"/>
                    <a:pt x="16642" y="28904"/>
                    <a:pt x="16642" y="28864"/>
                  </a:cubicBezTo>
                  <a:lnTo>
                    <a:pt x="16642" y="15592"/>
                  </a:lnTo>
                  <a:lnTo>
                    <a:pt x="19911" y="12321"/>
                  </a:lnTo>
                  <a:cubicBezTo>
                    <a:pt x="19941" y="12292"/>
                    <a:pt x="19958" y="12253"/>
                    <a:pt x="19958" y="12212"/>
                  </a:cubicBezTo>
                  <a:lnTo>
                    <a:pt x="19958" y="8511"/>
                  </a:lnTo>
                  <a:cubicBezTo>
                    <a:pt x="19958" y="8470"/>
                    <a:pt x="19941" y="8430"/>
                    <a:pt x="19911" y="8402"/>
                  </a:cubicBezTo>
                  <a:lnTo>
                    <a:pt x="19913" y="8402"/>
                  </a:lnTo>
                  <a:lnTo>
                    <a:pt x="16434" y="4924"/>
                  </a:lnTo>
                  <a:cubicBezTo>
                    <a:pt x="16405" y="4894"/>
                    <a:pt x="16366" y="4879"/>
                    <a:pt x="16325" y="4879"/>
                  </a:cubicBezTo>
                  <a:lnTo>
                    <a:pt x="5096" y="4879"/>
                  </a:lnTo>
                  <a:lnTo>
                    <a:pt x="2211" y="1993"/>
                  </a:lnTo>
                  <a:cubicBezTo>
                    <a:pt x="2374" y="1783"/>
                    <a:pt x="2474" y="1523"/>
                    <a:pt x="2474" y="1237"/>
                  </a:cubicBezTo>
                  <a:cubicBezTo>
                    <a:pt x="2474" y="553"/>
                    <a:pt x="1921" y="0"/>
                    <a:pt x="1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8"/>
            <p:cNvSpPr/>
            <p:nvPr/>
          </p:nvSpPr>
          <p:spPr>
            <a:xfrm>
              <a:off x="7521181" y="3155912"/>
              <a:ext cx="53984" cy="53932"/>
            </a:xfrm>
            <a:custGeom>
              <a:avLst/>
              <a:gdLst/>
              <a:ahLst/>
              <a:cxnLst/>
              <a:rect l="l" t="t" r="r" b="b"/>
              <a:pathLst>
                <a:path w="1044" h="1043" extrusionOk="0">
                  <a:moveTo>
                    <a:pt x="522" y="1"/>
                  </a:moveTo>
                  <a:cubicBezTo>
                    <a:pt x="235" y="1"/>
                    <a:pt x="0" y="233"/>
                    <a:pt x="0" y="521"/>
                  </a:cubicBezTo>
                  <a:cubicBezTo>
                    <a:pt x="0" y="809"/>
                    <a:pt x="233" y="1042"/>
                    <a:pt x="522" y="1042"/>
                  </a:cubicBezTo>
                  <a:cubicBezTo>
                    <a:pt x="809" y="1042"/>
                    <a:pt x="1043" y="809"/>
                    <a:pt x="1043" y="521"/>
                  </a:cubicBezTo>
                  <a:cubicBezTo>
                    <a:pt x="1043" y="233"/>
                    <a:pt x="809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8"/>
            <p:cNvSpPr/>
            <p:nvPr/>
          </p:nvSpPr>
          <p:spPr>
            <a:xfrm>
              <a:off x="8547042" y="3045099"/>
              <a:ext cx="53984" cy="53880"/>
            </a:xfrm>
            <a:custGeom>
              <a:avLst/>
              <a:gdLst/>
              <a:ahLst/>
              <a:cxnLst/>
              <a:rect l="l" t="t" r="r" b="b"/>
              <a:pathLst>
                <a:path w="1044" h="1042" extrusionOk="0">
                  <a:moveTo>
                    <a:pt x="522" y="0"/>
                  </a:moveTo>
                  <a:cubicBezTo>
                    <a:pt x="235" y="0"/>
                    <a:pt x="1" y="233"/>
                    <a:pt x="1" y="520"/>
                  </a:cubicBezTo>
                  <a:cubicBezTo>
                    <a:pt x="1" y="809"/>
                    <a:pt x="235" y="1042"/>
                    <a:pt x="522" y="1042"/>
                  </a:cubicBezTo>
                  <a:cubicBezTo>
                    <a:pt x="811" y="1042"/>
                    <a:pt x="1043" y="809"/>
                    <a:pt x="1043" y="520"/>
                  </a:cubicBezTo>
                  <a:cubicBezTo>
                    <a:pt x="1043" y="233"/>
                    <a:pt x="809" y="0"/>
                    <a:pt x="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8"/>
            <p:cNvSpPr/>
            <p:nvPr/>
          </p:nvSpPr>
          <p:spPr>
            <a:xfrm>
              <a:off x="8256487" y="3771357"/>
              <a:ext cx="56104" cy="56104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2" y="1"/>
                  </a:moveTo>
                  <a:cubicBezTo>
                    <a:pt x="243" y="1"/>
                    <a:pt x="1" y="243"/>
                    <a:pt x="1" y="543"/>
                  </a:cubicBezTo>
                  <a:cubicBezTo>
                    <a:pt x="1" y="842"/>
                    <a:pt x="243" y="1085"/>
                    <a:pt x="542" y="1085"/>
                  </a:cubicBezTo>
                  <a:cubicBezTo>
                    <a:pt x="843" y="1085"/>
                    <a:pt x="1085" y="842"/>
                    <a:pt x="1085" y="543"/>
                  </a:cubicBezTo>
                  <a:cubicBezTo>
                    <a:pt x="1085" y="243"/>
                    <a:pt x="843" y="1"/>
                    <a:pt x="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8"/>
            <p:cNvSpPr/>
            <p:nvPr/>
          </p:nvSpPr>
          <p:spPr>
            <a:xfrm>
              <a:off x="8168943" y="3683813"/>
              <a:ext cx="56155" cy="56104"/>
            </a:xfrm>
            <a:custGeom>
              <a:avLst/>
              <a:gdLst/>
              <a:ahLst/>
              <a:cxnLst/>
              <a:rect l="l" t="t" r="r" b="b"/>
              <a:pathLst>
                <a:path w="1086" h="1085" extrusionOk="0">
                  <a:moveTo>
                    <a:pt x="544" y="1"/>
                  </a:moveTo>
                  <a:cubicBezTo>
                    <a:pt x="243" y="1"/>
                    <a:pt x="1" y="244"/>
                    <a:pt x="1" y="543"/>
                  </a:cubicBezTo>
                  <a:cubicBezTo>
                    <a:pt x="1" y="843"/>
                    <a:pt x="243" y="1085"/>
                    <a:pt x="544" y="1085"/>
                  </a:cubicBezTo>
                  <a:cubicBezTo>
                    <a:pt x="843" y="1085"/>
                    <a:pt x="1085" y="843"/>
                    <a:pt x="1085" y="543"/>
                  </a:cubicBezTo>
                  <a:cubicBezTo>
                    <a:pt x="1085" y="244"/>
                    <a:pt x="843" y="1"/>
                    <a:pt x="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8"/>
            <p:cNvSpPr/>
            <p:nvPr/>
          </p:nvSpPr>
          <p:spPr>
            <a:xfrm>
              <a:off x="8078969" y="3593839"/>
              <a:ext cx="56104" cy="56104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3" y="1"/>
                  </a:moveTo>
                  <a:cubicBezTo>
                    <a:pt x="244" y="1"/>
                    <a:pt x="1" y="244"/>
                    <a:pt x="1" y="543"/>
                  </a:cubicBezTo>
                  <a:cubicBezTo>
                    <a:pt x="1" y="842"/>
                    <a:pt x="244" y="1085"/>
                    <a:pt x="543" y="1085"/>
                  </a:cubicBezTo>
                  <a:cubicBezTo>
                    <a:pt x="843" y="1085"/>
                    <a:pt x="1085" y="842"/>
                    <a:pt x="1085" y="543"/>
                  </a:cubicBezTo>
                  <a:cubicBezTo>
                    <a:pt x="1085" y="244"/>
                    <a:pt x="843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8"/>
            <p:cNvSpPr/>
            <p:nvPr/>
          </p:nvSpPr>
          <p:spPr>
            <a:xfrm>
              <a:off x="7189414" y="4627870"/>
              <a:ext cx="56104" cy="56104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2" y="0"/>
                  </a:moveTo>
                  <a:cubicBezTo>
                    <a:pt x="243" y="0"/>
                    <a:pt x="1" y="243"/>
                    <a:pt x="1" y="542"/>
                  </a:cubicBezTo>
                  <a:cubicBezTo>
                    <a:pt x="1" y="842"/>
                    <a:pt x="243" y="1084"/>
                    <a:pt x="542" y="1084"/>
                  </a:cubicBezTo>
                  <a:cubicBezTo>
                    <a:pt x="841" y="1084"/>
                    <a:pt x="1085" y="842"/>
                    <a:pt x="1085" y="542"/>
                  </a:cubicBezTo>
                  <a:cubicBezTo>
                    <a:pt x="1085" y="243"/>
                    <a:pt x="841" y="0"/>
                    <a:pt x="5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8"/>
            <p:cNvSpPr/>
            <p:nvPr/>
          </p:nvSpPr>
          <p:spPr>
            <a:xfrm>
              <a:off x="7101870" y="4540326"/>
              <a:ext cx="56104" cy="56104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2" y="0"/>
                  </a:moveTo>
                  <a:cubicBezTo>
                    <a:pt x="243" y="0"/>
                    <a:pt x="1" y="243"/>
                    <a:pt x="1" y="542"/>
                  </a:cubicBezTo>
                  <a:cubicBezTo>
                    <a:pt x="1" y="842"/>
                    <a:pt x="243" y="1084"/>
                    <a:pt x="542" y="1084"/>
                  </a:cubicBezTo>
                  <a:cubicBezTo>
                    <a:pt x="843" y="1084"/>
                    <a:pt x="1085" y="842"/>
                    <a:pt x="1085" y="542"/>
                  </a:cubicBezTo>
                  <a:cubicBezTo>
                    <a:pt x="1085" y="243"/>
                    <a:pt x="843" y="0"/>
                    <a:pt x="5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8"/>
            <p:cNvSpPr/>
            <p:nvPr/>
          </p:nvSpPr>
          <p:spPr>
            <a:xfrm>
              <a:off x="7011895" y="4450352"/>
              <a:ext cx="56104" cy="56104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3" y="0"/>
                  </a:moveTo>
                  <a:cubicBezTo>
                    <a:pt x="243" y="0"/>
                    <a:pt x="1" y="243"/>
                    <a:pt x="1" y="543"/>
                  </a:cubicBezTo>
                  <a:cubicBezTo>
                    <a:pt x="1" y="842"/>
                    <a:pt x="243" y="1084"/>
                    <a:pt x="543" y="1084"/>
                  </a:cubicBezTo>
                  <a:cubicBezTo>
                    <a:pt x="842" y="1084"/>
                    <a:pt x="1085" y="842"/>
                    <a:pt x="1085" y="543"/>
                  </a:cubicBezTo>
                  <a:cubicBezTo>
                    <a:pt x="1085" y="243"/>
                    <a:pt x="842" y="0"/>
                    <a:pt x="5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8"/>
            <p:cNvSpPr/>
            <p:nvPr/>
          </p:nvSpPr>
          <p:spPr>
            <a:xfrm>
              <a:off x="6733441" y="4547204"/>
              <a:ext cx="81027" cy="81027"/>
            </a:xfrm>
            <a:custGeom>
              <a:avLst/>
              <a:gdLst/>
              <a:ahLst/>
              <a:cxnLst/>
              <a:rect l="l" t="t" r="r" b="b"/>
              <a:pathLst>
                <a:path w="1567" h="1567" extrusionOk="0">
                  <a:moveTo>
                    <a:pt x="783" y="1"/>
                  </a:moveTo>
                  <a:cubicBezTo>
                    <a:pt x="351" y="1"/>
                    <a:pt x="1" y="351"/>
                    <a:pt x="1" y="784"/>
                  </a:cubicBezTo>
                  <a:cubicBezTo>
                    <a:pt x="1" y="1216"/>
                    <a:pt x="351" y="1566"/>
                    <a:pt x="783" y="1566"/>
                  </a:cubicBezTo>
                  <a:cubicBezTo>
                    <a:pt x="1216" y="1566"/>
                    <a:pt x="1566" y="1216"/>
                    <a:pt x="1566" y="784"/>
                  </a:cubicBezTo>
                  <a:cubicBezTo>
                    <a:pt x="1566" y="351"/>
                    <a:pt x="1216" y="1"/>
                    <a:pt x="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8"/>
            <p:cNvSpPr/>
            <p:nvPr/>
          </p:nvSpPr>
          <p:spPr>
            <a:xfrm>
              <a:off x="6655515" y="4469278"/>
              <a:ext cx="236825" cy="236877"/>
            </a:xfrm>
            <a:custGeom>
              <a:avLst/>
              <a:gdLst/>
              <a:ahLst/>
              <a:cxnLst/>
              <a:rect l="l" t="t" r="r" b="b"/>
              <a:pathLst>
                <a:path w="4580" h="4581" extrusionOk="0">
                  <a:moveTo>
                    <a:pt x="2290" y="156"/>
                  </a:moveTo>
                  <a:cubicBezTo>
                    <a:pt x="3468" y="156"/>
                    <a:pt x="4426" y="1113"/>
                    <a:pt x="4426" y="2291"/>
                  </a:cubicBezTo>
                  <a:cubicBezTo>
                    <a:pt x="4426" y="3468"/>
                    <a:pt x="3468" y="4427"/>
                    <a:pt x="2290" y="4427"/>
                  </a:cubicBezTo>
                  <a:cubicBezTo>
                    <a:pt x="1113" y="4427"/>
                    <a:pt x="154" y="3468"/>
                    <a:pt x="154" y="2291"/>
                  </a:cubicBezTo>
                  <a:cubicBezTo>
                    <a:pt x="154" y="1113"/>
                    <a:pt x="1113" y="156"/>
                    <a:pt x="2290" y="156"/>
                  </a:cubicBezTo>
                  <a:close/>
                  <a:moveTo>
                    <a:pt x="2290" y="1"/>
                  </a:moveTo>
                  <a:cubicBezTo>
                    <a:pt x="1028" y="1"/>
                    <a:pt x="1" y="1028"/>
                    <a:pt x="1" y="2291"/>
                  </a:cubicBezTo>
                  <a:cubicBezTo>
                    <a:pt x="1" y="3553"/>
                    <a:pt x="1028" y="4580"/>
                    <a:pt x="2290" y="4580"/>
                  </a:cubicBezTo>
                  <a:cubicBezTo>
                    <a:pt x="3553" y="4580"/>
                    <a:pt x="4579" y="3553"/>
                    <a:pt x="4579" y="2291"/>
                  </a:cubicBezTo>
                  <a:cubicBezTo>
                    <a:pt x="4579" y="1028"/>
                    <a:pt x="3553" y="1"/>
                    <a:pt x="22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8"/>
            <p:cNvSpPr/>
            <p:nvPr/>
          </p:nvSpPr>
          <p:spPr>
            <a:xfrm>
              <a:off x="7202651" y="4863251"/>
              <a:ext cx="80976" cy="81027"/>
            </a:xfrm>
            <a:custGeom>
              <a:avLst/>
              <a:gdLst/>
              <a:ahLst/>
              <a:cxnLst/>
              <a:rect l="l" t="t" r="r" b="b"/>
              <a:pathLst>
                <a:path w="1566" h="1567" extrusionOk="0">
                  <a:moveTo>
                    <a:pt x="783" y="1"/>
                  </a:moveTo>
                  <a:cubicBezTo>
                    <a:pt x="350" y="1"/>
                    <a:pt x="0" y="351"/>
                    <a:pt x="0" y="783"/>
                  </a:cubicBezTo>
                  <a:cubicBezTo>
                    <a:pt x="0" y="1216"/>
                    <a:pt x="350" y="1566"/>
                    <a:pt x="783" y="1566"/>
                  </a:cubicBezTo>
                  <a:cubicBezTo>
                    <a:pt x="1215" y="1566"/>
                    <a:pt x="1565" y="1216"/>
                    <a:pt x="1565" y="783"/>
                  </a:cubicBezTo>
                  <a:cubicBezTo>
                    <a:pt x="1565" y="351"/>
                    <a:pt x="1215" y="1"/>
                    <a:pt x="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8"/>
            <p:cNvSpPr/>
            <p:nvPr/>
          </p:nvSpPr>
          <p:spPr>
            <a:xfrm>
              <a:off x="7924100" y="4417982"/>
              <a:ext cx="81027" cy="81079"/>
            </a:xfrm>
            <a:custGeom>
              <a:avLst/>
              <a:gdLst/>
              <a:ahLst/>
              <a:cxnLst/>
              <a:rect l="l" t="t" r="r" b="b"/>
              <a:pathLst>
                <a:path w="1567" h="1568" extrusionOk="0">
                  <a:moveTo>
                    <a:pt x="784" y="1"/>
                  </a:moveTo>
                  <a:cubicBezTo>
                    <a:pt x="351" y="1"/>
                    <a:pt x="0" y="352"/>
                    <a:pt x="0" y="785"/>
                  </a:cubicBezTo>
                  <a:cubicBezTo>
                    <a:pt x="0" y="1216"/>
                    <a:pt x="351" y="1567"/>
                    <a:pt x="784" y="1567"/>
                  </a:cubicBezTo>
                  <a:cubicBezTo>
                    <a:pt x="1215" y="1567"/>
                    <a:pt x="1567" y="1216"/>
                    <a:pt x="1567" y="785"/>
                  </a:cubicBezTo>
                  <a:cubicBezTo>
                    <a:pt x="1567" y="352"/>
                    <a:pt x="1215" y="1"/>
                    <a:pt x="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8"/>
            <p:cNvSpPr/>
            <p:nvPr/>
          </p:nvSpPr>
          <p:spPr>
            <a:xfrm>
              <a:off x="7846225" y="4340108"/>
              <a:ext cx="236773" cy="236825"/>
            </a:xfrm>
            <a:custGeom>
              <a:avLst/>
              <a:gdLst/>
              <a:ahLst/>
              <a:cxnLst/>
              <a:rect l="l" t="t" r="r" b="b"/>
              <a:pathLst>
                <a:path w="4579" h="4580" extrusionOk="0">
                  <a:moveTo>
                    <a:pt x="2290" y="154"/>
                  </a:moveTo>
                  <a:cubicBezTo>
                    <a:pt x="3467" y="154"/>
                    <a:pt x="4425" y="1112"/>
                    <a:pt x="4425" y="2291"/>
                  </a:cubicBezTo>
                  <a:cubicBezTo>
                    <a:pt x="4425" y="3468"/>
                    <a:pt x="3467" y="4426"/>
                    <a:pt x="2290" y="4426"/>
                  </a:cubicBezTo>
                  <a:cubicBezTo>
                    <a:pt x="1113" y="4426"/>
                    <a:pt x="154" y="3468"/>
                    <a:pt x="154" y="2291"/>
                  </a:cubicBezTo>
                  <a:cubicBezTo>
                    <a:pt x="154" y="1112"/>
                    <a:pt x="1113" y="154"/>
                    <a:pt x="2290" y="154"/>
                  </a:cubicBezTo>
                  <a:close/>
                  <a:moveTo>
                    <a:pt x="2290" y="1"/>
                  </a:moveTo>
                  <a:cubicBezTo>
                    <a:pt x="1027" y="1"/>
                    <a:pt x="0" y="1028"/>
                    <a:pt x="0" y="2291"/>
                  </a:cubicBezTo>
                  <a:cubicBezTo>
                    <a:pt x="0" y="3553"/>
                    <a:pt x="1027" y="4579"/>
                    <a:pt x="2290" y="4579"/>
                  </a:cubicBezTo>
                  <a:cubicBezTo>
                    <a:pt x="3553" y="4579"/>
                    <a:pt x="4579" y="3553"/>
                    <a:pt x="4579" y="2291"/>
                  </a:cubicBezTo>
                  <a:cubicBezTo>
                    <a:pt x="4579" y="1028"/>
                    <a:pt x="3553" y="1"/>
                    <a:pt x="22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8"/>
            <p:cNvSpPr/>
            <p:nvPr/>
          </p:nvSpPr>
          <p:spPr>
            <a:xfrm>
              <a:off x="8284979" y="3337722"/>
              <a:ext cx="81079" cy="81027"/>
            </a:xfrm>
            <a:custGeom>
              <a:avLst/>
              <a:gdLst/>
              <a:ahLst/>
              <a:cxnLst/>
              <a:rect l="l" t="t" r="r" b="b"/>
              <a:pathLst>
                <a:path w="1568" h="1567" extrusionOk="0">
                  <a:moveTo>
                    <a:pt x="783" y="0"/>
                  </a:moveTo>
                  <a:cubicBezTo>
                    <a:pt x="352" y="0"/>
                    <a:pt x="1" y="351"/>
                    <a:pt x="1" y="783"/>
                  </a:cubicBezTo>
                  <a:cubicBezTo>
                    <a:pt x="1" y="1216"/>
                    <a:pt x="352" y="1567"/>
                    <a:pt x="783" y="1567"/>
                  </a:cubicBezTo>
                  <a:cubicBezTo>
                    <a:pt x="1216" y="1567"/>
                    <a:pt x="1567" y="1216"/>
                    <a:pt x="1567" y="783"/>
                  </a:cubicBezTo>
                  <a:cubicBezTo>
                    <a:pt x="1567" y="351"/>
                    <a:pt x="1216" y="0"/>
                    <a:pt x="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8"/>
            <p:cNvSpPr/>
            <p:nvPr/>
          </p:nvSpPr>
          <p:spPr>
            <a:xfrm>
              <a:off x="8207105" y="3259848"/>
              <a:ext cx="236825" cy="236773"/>
            </a:xfrm>
            <a:custGeom>
              <a:avLst/>
              <a:gdLst/>
              <a:ahLst/>
              <a:cxnLst/>
              <a:rect l="l" t="t" r="r" b="b"/>
              <a:pathLst>
                <a:path w="4580" h="4579" extrusionOk="0">
                  <a:moveTo>
                    <a:pt x="2291" y="154"/>
                  </a:moveTo>
                  <a:cubicBezTo>
                    <a:pt x="3468" y="154"/>
                    <a:pt x="4426" y="1111"/>
                    <a:pt x="4426" y="2289"/>
                  </a:cubicBezTo>
                  <a:cubicBezTo>
                    <a:pt x="4426" y="3468"/>
                    <a:pt x="3468" y="4425"/>
                    <a:pt x="2291" y="4425"/>
                  </a:cubicBezTo>
                  <a:cubicBezTo>
                    <a:pt x="1112" y="4425"/>
                    <a:pt x="154" y="3468"/>
                    <a:pt x="154" y="2289"/>
                  </a:cubicBezTo>
                  <a:cubicBezTo>
                    <a:pt x="154" y="1111"/>
                    <a:pt x="1112" y="154"/>
                    <a:pt x="2291" y="154"/>
                  </a:cubicBezTo>
                  <a:close/>
                  <a:moveTo>
                    <a:pt x="2291" y="0"/>
                  </a:moveTo>
                  <a:cubicBezTo>
                    <a:pt x="1028" y="0"/>
                    <a:pt x="1" y="1028"/>
                    <a:pt x="1" y="2289"/>
                  </a:cubicBezTo>
                  <a:cubicBezTo>
                    <a:pt x="1" y="3552"/>
                    <a:pt x="1028" y="4579"/>
                    <a:pt x="2291" y="4579"/>
                  </a:cubicBezTo>
                  <a:cubicBezTo>
                    <a:pt x="3552" y="4579"/>
                    <a:pt x="4579" y="3552"/>
                    <a:pt x="4579" y="2289"/>
                  </a:cubicBezTo>
                  <a:cubicBezTo>
                    <a:pt x="4579" y="1028"/>
                    <a:pt x="3552" y="0"/>
                    <a:pt x="2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8"/>
            <p:cNvSpPr/>
            <p:nvPr/>
          </p:nvSpPr>
          <p:spPr>
            <a:xfrm>
              <a:off x="7943904" y="3317038"/>
              <a:ext cx="122394" cy="122394"/>
            </a:xfrm>
            <a:custGeom>
              <a:avLst/>
              <a:gdLst/>
              <a:ahLst/>
              <a:cxnLst/>
              <a:rect l="l" t="t" r="r" b="b"/>
              <a:pathLst>
                <a:path w="2367" h="2367" extrusionOk="0">
                  <a:moveTo>
                    <a:pt x="1184" y="154"/>
                  </a:moveTo>
                  <a:cubicBezTo>
                    <a:pt x="1751" y="154"/>
                    <a:pt x="2213" y="615"/>
                    <a:pt x="2213" y="1183"/>
                  </a:cubicBezTo>
                  <a:cubicBezTo>
                    <a:pt x="2213" y="1752"/>
                    <a:pt x="1751" y="2213"/>
                    <a:pt x="1184" y="2213"/>
                  </a:cubicBezTo>
                  <a:cubicBezTo>
                    <a:pt x="616" y="2213"/>
                    <a:pt x="154" y="1752"/>
                    <a:pt x="154" y="1183"/>
                  </a:cubicBezTo>
                  <a:cubicBezTo>
                    <a:pt x="154" y="615"/>
                    <a:pt x="616" y="154"/>
                    <a:pt x="1184" y="154"/>
                  </a:cubicBezTo>
                  <a:close/>
                  <a:moveTo>
                    <a:pt x="1184" y="1"/>
                  </a:moveTo>
                  <a:cubicBezTo>
                    <a:pt x="531" y="1"/>
                    <a:pt x="0" y="530"/>
                    <a:pt x="0" y="1183"/>
                  </a:cubicBezTo>
                  <a:cubicBezTo>
                    <a:pt x="0" y="1836"/>
                    <a:pt x="531" y="2366"/>
                    <a:pt x="1184" y="2366"/>
                  </a:cubicBezTo>
                  <a:cubicBezTo>
                    <a:pt x="1836" y="2366"/>
                    <a:pt x="2367" y="1836"/>
                    <a:pt x="2367" y="1183"/>
                  </a:cubicBezTo>
                  <a:cubicBezTo>
                    <a:pt x="2367" y="530"/>
                    <a:pt x="1836" y="1"/>
                    <a:pt x="1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8"/>
            <p:cNvSpPr/>
            <p:nvPr/>
          </p:nvSpPr>
          <p:spPr>
            <a:xfrm>
              <a:off x="5737830" y="4152868"/>
              <a:ext cx="188426" cy="1056354"/>
            </a:xfrm>
            <a:custGeom>
              <a:avLst/>
              <a:gdLst/>
              <a:ahLst/>
              <a:cxnLst/>
              <a:rect l="l" t="t" r="r" b="b"/>
              <a:pathLst>
                <a:path w="3644" h="20429" extrusionOk="0">
                  <a:moveTo>
                    <a:pt x="2406" y="1"/>
                  </a:moveTo>
                  <a:cubicBezTo>
                    <a:pt x="1723" y="1"/>
                    <a:pt x="1169" y="555"/>
                    <a:pt x="1169" y="1238"/>
                  </a:cubicBezTo>
                  <a:cubicBezTo>
                    <a:pt x="1169" y="1525"/>
                    <a:pt x="1270" y="1785"/>
                    <a:pt x="1434" y="1994"/>
                  </a:cubicBezTo>
                  <a:lnTo>
                    <a:pt x="46" y="3382"/>
                  </a:lnTo>
                  <a:cubicBezTo>
                    <a:pt x="17" y="3410"/>
                    <a:pt x="1" y="3449"/>
                    <a:pt x="1" y="3491"/>
                  </a:cubicBezTo>
                  <a:lnTo>
                    <a:pt x="1" y="13384"/>
                  </a:lnTo>
                  <a:cubicBezTo>
                    <a:pt x="1" y="13424"/>
                    <a:pt x="17" y="13463"/>
                    <a:pt x="46" y="13493"/>
                  </a:cubicBezTo>
                  <a:lnTo>
                    <a:pt x="2189" y="15636"/>
                  </a:lnTo>
                  <a:lnTo>
                    <a:pt x="2189" y="20275"/>
                  </a:lnTo>
                  <a:cubicBezTo>
                    <a:pt x="2189" y="20359"/>
                    <a:pt x="2258" y="20429"/>
                    <a:pt x="2343" y="20429"/>
                  </a:cubicBezTo>
                  <a:cubicBezTo>
                    <a:pt x="2428" y="20429"/>
                    <a:pt x="2496" y="20359"/>
                    <a:pt x="2496" y="20275"/>
                  </a:cubicBezTo>
                  <a:lnTo>
                    <a:pt x="2496" y="15572"/>
                  </a:lnTo>
                  <a:cubicBezTo>
                    <a:pt x="2496" y="15531"/>
                    <a:pt x="2480" y="15492"/>
                    <a:pt x="2451" y="15464"/>
                  </a:cubicBezTo>
                  <a:lnTo>
                    <a:pt x="308" y="13320"/>
                  </a:lnTo>
                  <a:lnTo>
                    <a:pt x="308" y="3554"/>
                  </a:lnTo>
                  <a:lnTo>
                    <a:pt x="1650" y="2211"/>
                  </a:lnTo>
                  <a:lnTo>
                    <a:pt x="1651" y="2211"/>
                  </a:lnTo>
                  <a:cubicBezTo>
                    <a:pt x="1860" y="2375"/>
                    <a:pt x="2120" y="2476"/>
                    <a:pt x="2406" y="2476"/>
                  </a:cubicBezTo>
                  <a:cubicBezTo>
                    <a:pt x="3090" y="2476"/>
                    <a:pt x="3643" y="1922"/>
                    <a:pt x="3643" y="1238"/>
                  </a:cubicBezTo>
                  <a:cubicBezTo>
                    <a:pt x="3643" y="555"/>
                    <a:pt x="3090" y="1"/>
                    <a:pt x="2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8"/>
            <p:cNvSpPr/>
            <p:nvPr/>
          </p:nvSpPr>
          <p:spPr>
            <a:xfrm>
              <a:off x="5835302" y="4189944"/>
              <a:ext cx="53932" cy="53932"/>
            </a:xfrm>
            <a:custGeom>
              <a:avLst/>
              <a:gdLst/>
              <a:ahLst/>
              <a:cxnLst/>
              <a:rect l="l" t="t" r="r" b="b"/>
              <a:pathLst>
                <a:path w="1043" h="1043" extrusionOk="0">
                  <a:moveTo>
                    <a:pt x="521" y="0"/>
                  </a:moveTo>
                  <a:cubicBezTo>
                    <a:pt x="233" y="0"/>
                    <a:pt x="0" y="234"/>
                    <a:pt x="0" y="521"/>
                  </a:cubicBezTo>
                  <a:cubicBezTo>
                    <a:pt x="0" y="809"/>
                    <a:pt x="233" y="1043"/>
                    <a:pt x="521" y="1043"/>
                  </a:cubicBezTo>
                  <a:cubicBezTo>
                    <a:pt x="809" y="1043"/>
                    <a:pt x="1043" y="809"/>
                    <a:pt x="1043" y="521"/>
                  </a:cubicBezTo>
                  <a:cubicBezTo>
                    <a:pt x="1043" y="234"/>
                    <a:pt x="809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8"/>
            <p:cNvSpPr/>
            <p:nvPr/>
          </p:nvSpPr>
          <p:spPr>
            <a:xfrm>
              <a:off x="5925793" y="4025353"/>
              <a:ext cx="484354" cy="1183815"/>
            </a:xfrm>
            <a:custGeom>
              <a:avLst/>
              <a:gdLst/>
              <a:ahLst/>
              <a:cxnLst/>
              <a:rect l="l" t="t" r="r" b="b"/>
              <a:pathLst>
                <a:path w="9367" h="22894" extrusionOk="0">
                  <a:moveTo>
                    <a:pt x="1897" y="1"/>
                  </a:moveTo>
                  <a:cubicBezTo>
                    <a:pt x="1214" y="1"/>
                    <a:pt x="661" y="555"/>
                    <a:pt x="661" y="1238"/>
                  </a:cubicBezTo>
                  <a:cubicBezTo>
                    <a:pt x="661" y="1847"/>
                    <a:pt x="1103" y="2352"/>
                    <a:pt x="1683" y="2454"/>
                  </a:cubicBezTo>
                  <a:lnTo>
                    <a:pt x="1683" y="8153"/>
                  </a:lnTo>
                  <a:lnTo>
                    <a:pt x="46" y="9790"/>
                  </a:lnTo>
                  <a:cubicBezTo>
                    <a:pt x="17" y="9819"/>
                    <a:pt x="1" y="9858"/>
                    <a:pt x="1" y="9899"/>
                  </a:cubicBezTo>
                  <a:lnTo>
                    <a:pt x="1" y="13697"/>
                  </a:lnTo>
                  <a:cubicBezTo>
                    <a:pt x="1" y="13738"/>
                    <a:pt x="17" y="13778"/>
                    <a:pt x="46" y="13806"/>
                  </a:cubicBezTo>
                  <a:lnTo>
                    <a:pt x="9090" y="22849"/>
                  </a:lnTo>
                  <a:cubicBezTo>
                    <a:pt x="9119" y="22879"/>
                    <a:pt x="9158" y="22894"/>
                    <a:pt x="9198" y="22894"/>
                  </a:cubicBezTo>
                  <a:cubicBezTo>
                    <a:pt x="9237" y="22894"/>
                    <a:pt x="9276" y="22879"/>
                    <a:pt x="9307" y="22849"/>
                  </a:cubicBezTo>
                  <a:cubicBezTo>
                    <a:pt x="9366" y="22790"/>
                    <a:pt x="9366" y="22692"/>
                    <a:pt x="9307" y="22631"/>
                  </a:cubicBezTo>
                  <a:lnTo>
                    <a:pt x="308" y="13634"/>
                  </a:lnTo>
                  <a:lnTo>
                    <a:pt x="308" y="9963"/>
                  </a:lnTo>
                  <a:lnTo>
                    <a:pt x="1946" y="8326"/>
                  </a:lnTo>
                  <a:cubicBezTo>
                    <a:pt x="1974" y="8297"/>
                    <a:pt x="1991" y="8258"/>
                    <a:pt x="1991" y="8217"/>
                  </a:cubicBezTo>
                  <a:lnTo>
                    <a:pt x="1991" y="2466"/>
                  </a:lnTo>
                  <a:cubicBezTo>
                    <a:pt x="2629" y="2417"/>
                    <a:pt x="3135" y="1890"/>
                    <a:pt x="3135" y="1238"/>
                  </a:cubicBezTo>
                  <a:cubicBezTo>
                    <a:pt x="3135" y="555"/>
                    <a:pt x="2580" y="1"/>
                    <a:pt x="18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8"/>
            <p:cNvSpPr/>
            <p:nvPr/>
          </p:nvSpPr>
          <p:spPr>
            <a:xfrm>
              <a:off x="5996893" y="4062429"/>
              <a:ext cx="53984" cy="53880"/>
            </a:xfrm>
            <a:custGeom>
              <a:avLst/>
              <a:gdLst/>
              <a:ahLst/>
              <a:cxnLst/>
              <a:rect l="l" t="t" r="r" b="b"/>
              <a:pathLst>
                <a:path w="1044" h="1042" extrusionOk="0">
                  <a:moveTo>
                    <a:pt x="522" y="0"/>
                  </a:moveTo>
                  <a:cubicBezTo>
                    <a:pt x="235" y="0"/>
                    <a:pt x="1" y="233"/>
                    <a:pt x="1" y="521"/>
                  </a:cubicBezTo>
                  <a:cubicBezTo>
                    <a:pt x="1" y="809"/>
                    <a:pt x="235" y="1042"/>
                    <a:pt x="522" y="1042"/>
                  </a:cubicBezTo>
                  <a:cubicBezTo>
                    <a:pt x="811" y="1042"/>
                    <a:pt x="1043" y="809"/>
                    <a:pt x="1043" y="521"/>
                  </a:cubicBezTo>
                  <a:cubicBezTo>
                    <a:pt x="1043" y="233"/>
                    <a:pt x="811" y="0"/>
                    <a:pt x="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8"/>
            <p:cNvSpPr/>
            <p:nvPr/>
          </p:nvSpPr>
          <p:spPr>
            <a:xfrm>
              <a:off x="5576031" y="4457126"/>
              <a:ext cx="138372" cy="752049"/>
            </a:xfrm>
            <a:custGeom>
              <a:avLst/>
              <a:gdLst/>
              <a:ahLst/>
              <a:cxnLst/>
              <a:rect l="l" t="t" r="r" b="b"/>
              <a:pathLst>
                <a:path w="2676" h="14544" extrusionOk="0">
                  <a:moveTo>
                    <a:pt x="1438" y="0"/>
                  </a:moveTo>
                  <a:cubicBezTo>
                    <a:pt x="755" y="0"/>
                    <a:pt x="200" y="555"/>
                    <a:pt x="200" y="1238"/>
                  </a:cubicBezTo>
                  <a:cubicBezTo>
                    <a:pt x="200" y="1525"/>
                    <a:pt x="302" y="1786"/>
                    <a:pt x="466" y="1996"/>
                  </a:cubicBezTo>
                  <a:lnTo>
                    <a:pt x="45" y="2417"/>
                  </a:lnTo>
                  <a:cubicBezTo>
                    <a:pt x="17" y="2445"/>
                    <a:pt x="1" y="2484"/>
                    <a:pt x="1" y="2526"/>
                  </a:cubicBezTo>
                  <a:lnTo>
                    <a:pt x="1" y="8856"/>
                  </a:lnTo>
                  <a:cubicBezTo>
                    <a:pt x="1" y="8896"/>
                    <a:pt x="17" y="8935"/>
                    <a:pt x="45" y="8965"/>
                  </a:cubicBezTo>
                  <a:lnTo>
                    <a:pt x="1990" y="10908"/>
                  </a:lnTo>
                  <a:lnTo>
                    <a:pt x="1990" y="14390"/>
                  </a:lnTo>
                  <a:cubicBezTo>
                    <a:pt x="1990" y="14475"/>
                    <a:pt x="2059" y="14544"/>
                    <a:pt x="2144" y="14544"/>
                  </a:cubicBezTo>
                  <a:cubicBezTo>
                    <a:pt x="2229" y="14544"/>
                    <a:pt x="2297" y="14475"/>
                    <a:pt x="2297" y="14390"/>
                  </a:cubicBezTo>
                  <a:lnTo>
                    <a:pt x="2297" y="10846"/>
                  </a:lnTo>
                  <a:cubicBezTo>
                    <a:pt x="2297" y="10804"/>
                    <a:pt x="2281" y="10765"/>
                    <a:pt x="2253" y="10737"/>
                  </a:cubicBezTo>
                  <a:lnTo>
                    <a:pt x="308" y="8792"/>
                  </a:lnTo>
                  <a:lnTo>
                    <a:pt x="308" y="2589"/>
                  </a:lnTo>
                  <a:lnTo>
                    <a:pt x="684" y="2213"/>
                  </a:lnTo>
                  <a:lnTo>
                    <a:pt x="685" y="2213"/>
                  </a:lnTo>
                  <a:cubicBezTo>
                    <a:pt x="894" y="2375"/>
                    <a:pt x="1153" y="2475"/>
                    <a:pt x="1438" y="2475"/>
                  </a:cubicBezTo>
                  <a:cubicBezTo>
                    <a:pt x="2121" y="2475"/>
                    <a:pt x="2676" y="1921"/>
                    <a:pt x="2676" y="1238"/>
                  </a:cubicBezTo>
                  <a:cubicBezTo>
                    <a:pt x="2676" y="555"/>
                    <a:pt x="2121" y="0"/>
                    <a:pt x="1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8"/>
            <p:cNvSpPr/>
            <p:nvPr/>
          </p:nvSpPr>
          <p:spPr>
            <a:xfrm>
              <a:off x="5623397" y="4494150"/>
              <a:ext cx="53984" cy="53984"/>
            </a:xfrm>
            <a:custGeom>
              <a:avLst/>
              <a:gdLst/>
              <a:ahLst/>
              <a:cxnLst/>
              <a:rect l="l" t="t" r="r" b="b"/>
              <a:pathLst>
                <a:path w="1044" h="1044" extrusionOk="0">
                  <a:moveTo>
                    <a:pt x="522" y="1"/>
                  </a:moveTo>
                  <a:cubicBezTo>
                    <a:pt x="235" y="1"/>
                    <a:pt x="1" y="234"/>
                    <a:pt x="1" y="522"/>
                  </a:cubicBezTo>
                  <a:cubicBezTo>
                    <a:pt x="1" y="809"/>
                    <a:pt x="235" y="1044"/>
                    <a:pt x="522" y="1044"/>
                  </a:cubicBezTo>
                  <a:cubicBezTo>
                    <a:pt x="809" y="1044"/>
                    <a:pt x="1043" y="809"/>
                    <a:pt x="1043" y="522"/>
                  </a:cubicBezTo>
                  <a:cubicBezTo>
                    <a:pt x="1043" y="234"/>
                    <a:pt x="809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8"/>
            <p:cNvSpPr/>
            <p:nvPr/>
          </p:nvSpPr>
          <p:spPr>
            <a:xfrm>
              <a:off x="6361134" y="4534018"/>
              <a:ext cx="56104" cy="56104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3" y="1"/>
                  </a:moveTo>
                  <a:cubicBezTo>
                    <a:pt x="244" y="1"/>
                    <a:pt x="0" y="243"/>
                    <a:pt x="0" y="542"/>
                  </a:cubicBezTo>
                  <a:cubicBezTo>
                    <a:pt x="0" y="842"/>
                    <a:pt x="244" y="1085"/>
                    <a:pt x="543" y="1085"/>
                  </a:cubicBezTo>
                  <a:cubicBezTo>
                    <a:pt x="842" y="1085"/>
                    <a:pt x="1084" y="842"/>
                    <a:pt x="1084" y="542"/>
                  </a:cubicBezTo>
                  <a:cubicBezTo>
                    <a:pt x="1084" y="243"/>
                    <a:pt x="842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8"/>
            <p:cNvSpPr/>
            <p:nvPr/>
          </p:nvSpPr>
          <p:spPr>
            <a:xfrm>
              <a:off x="6273642" y="4446474"/>
              <a:ext cx="56104" cy="56104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2" y="1"/>
                  </a:moveTo>
                  <a:cubicBezTo>
                    <a:pt x="243" y="1"/>
                    <a:pt x="1" y="243"/>
                    <a:pt x="1" y="543"/>
                  </a:cubicBezTo>
                  <a:cubicBezTo>
                    <a:pt x="1" y="842"/>
                    <a:pt x="243" y="1085"/>
                    <a:pt x="542" y="1085"/>
                  </a:cubicBezTo>
                  <a:cubicBezTo>
                    <a:pt x="841" y="1085"/>
                    <a:pt x="1085" y="842"/>
                    <a:pt x="1085" y="543"/>
                  </a:cubicBezTo>
                  <a:cubicBezTo>
                    <a:pt x="1085" y="243"/>
                    <a:pt x="841" y="1"/>
                    <a:pt x="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8"/>
            <p:cNvSpPr/>
            <p:nvPr/>
          </p:nvSpPr>
          <p:spPr>
            <a:xfrm>
              <a:off x="6183667" y="4356500"/>
              <a:ext cx="56104" cy="56104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2" y="1"/>
                  </a:moveTo>
                  <a:cubicBezTo>
                    <a:pt x="243" y="1"/>
                    <a:pt x="0" y="244"/>
                    <a:pt x="0" y="543"/>
                  </a:cubicBezTo>
                  <a:cubicBezTo>
                    <a:pt x="0" y="842"/>
                    <a:pt x="243" y="1085"/>
                    <a:pt x="542" y="1085"/>
                  </a:cubicBezTo>
                  <a:cubicBezTo>
                    <a:pt x="842" y="1085"/>
                    <a:pt x="1084" y="842"/>
                    <a:pt x="1084" y="543"/>
                  </a:cubicBezTo>
                  <a:cubicBezTo>
                    <a:pt x="1084" y="244"/>
                    <a:pt x="842" y="1"/>
                    <a:pt x="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8"/>
            <p:cNvSpPr/>
            <p:nvPr/>
          </p:nvSpPr>
          <p:spPr>
            <a:xfrm>
              <a:off x="5893320" y="4690956"/>
              <a:ext cx="80976" cy="81027"/>
            </a:xfrm>
            <a:custGeom>
              <a:avLst/>
              <a:gdLst/>
              <a:ahLst/>
              <a:cxnLst/>
              <a:rect l="l" t="t" r="r" b="b"/>
              <a:pathLst>
                <a:path w="1566" h="1567" extrusionOk="0">
                  <a:moveTo>
                    <a:pt x="783" y="0"/>
                  </a:moveTo>
                  <a:cubicBezTo>
                    <a:pt x="350" y="0"/>
                    <a:pt x="0" y="351"/>
                    <a:pt x="0" y="784"/>
                  </a:cubicBezTo>
                  <a:cubicBezTo>
                    <a:pt x="0" y="1216"/>
                    <a:pt x="350" y="1567"/>
                    <a:pt x="783" y="1567"/>
                  </a:cubicBezTo>
                  <a:cubicBezTo>
                    <a:pt x="1215" y="1567"/>
                    <a:pt x="1565" y="1216"/>
                    <a:pt x="1565" y="784"/>
                  </a:cubicBezTo>
                  <a:cubicBezTo>
                    <a:pt x="1565" y="351"/>
                    <a:pt x="1215" y="0"/>
                    <a:pt x="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8"/>
            <p:cNvSpPr/>
            <p:nvPr/>
          </p:nvSpPr>
          <p:spPr>
            <a:xfrm>
              <a:off x="5815394" y="4613081"/>
              <a:ext cx="236825" cy="236773"/>
            </a:xfrm>
            <a:custGeom>
              <a:avLst/>
              <a:gdLst/>
              <a:ahLst/>
              <a:cxnLst/>
              <a:rect l="l" t="t" r="r" b="b"/>
              <a:pathLst>
                <a:path w="4580" h="4579" extrusionOk="0">
                  <a:moveTo>
                    <a:pt x="2290" y="154"/>
                  </a:moveTo>
                  <a:cubicBezTo>
                    <a:pt x="3467" y="154"/>
                    <a:pt x="4426" y="1111"/>
                    <a:pt x="4426" y="2290"/>
                  </a:cubicBezTo>
                  <a:cubicBezTo>
                    <a:pt x="4426" y="3468"/>
                    <a:pt x="3467" y="4425"/>
                    <a:pt x="2290" y="4425"/>
                  </a:cubicBezTo>
                  <a:cubicBezTo>
                    <a:pt x="1112" y="4425"/>
                    <a:pt x="155" y="3468"/>
                    <a:pt x="155" y="2290"/>
                  </a:cubicBezTo>
                  <a:cubicBezTo>
                    <a:pt x="155" y="1113"/>
                    <a:pt x="1112" y="154"/>
                    <a:pt x="2290" y="154"/>
                  </a:cubicBezTo>
                  <a:close/>
                  <a:moveTo>
                    <a:pt x="2290" y="0"/>
                  </a:moveTo>
                  <a:cubicBezTo>
                    <a:pt x="1027" y="0"/>
                    <a:pt x="1" y="1028"/>
                    <a:pt x="1" y="2290"/>
                  </a:cubicBezTo>
                  <a:cubicBezTo>
                    <a:pt x="1" y="3553"/>
                    <a:pt x="1027" y="4579"/>
                    <a:pt x="2290" y="4579"/>
                  </a:cubicBezTo>
                  <a:cubicBezTo>
                    <a:pt x="3552" y="4579"/>
                    <a:pt x="4580" y="3551"/>
                    <a:pt x="4580" y="2290"/>
                  </a:cubicBezTo>
                  <a:cubicBezTo>
                    <a:pt x="4580" y="1028"/>
                    <a:pt x="3552" y="0"/>
                    <a:pt x="22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8"/>
            <p:cNvSpPr/>
            <p:nvPr/>
          </p:nvSpPr>
          <p:spPr>
            <a:xfrm rot="-5400000">
              <a:off x="5312917" y="4315298"/>
              <a:ext cx="142048" cy="142048"/>
            </a:xfrm>
            <a:custGeom>
              <a:avLst/>
              <a:gdLst/>
              <a:ahLst/>
              <a:cxnLst/>
              <a:rect l="l" t="t" r="r" b="b"/>
              <a:pathLst>
                <a:path w="2368" h="2368" extrusionOk="0">
                  <a:moveTo>
                    <a:pt x="1184" y="154"/>
                  </a:moveTo>
                  <a:cubicBezTo>
                    <a:pt x="1751" y="154"/>
                    <a:pt x="2214" y="616"/>
                    <a:pt x="2214" y="1184"/>
                  </a:cubicBezTo>
                  <a:cubicBezTo>
                    <a:pt x="2214" y="1751"/>
                    <a:pt x="1751" y="2213"/>
                    <a:pt x="1184" y="2213"/>
                  </a:cubicBezTo>
                  <a:cubicBezTo>
                    <a:pt x="617" y="2213"/>
                    <a:pt x="156" y="1751"/>
                    <a:pt x="156" y="1184"/>
                  </a:cubicBezTo>
                  <a:cubicBezTo>
                    <a:pt x="156" y="616"/>
                    <a:pt x="617" y="154"/>
                    <a:pt x="1184" y="154"/>
                  </a:cubicBezTo>
                  <a:close/>
                  <a:moveTo>
                    <a:pt x="1184" y="0"/>
                  </a:moveTo>
                  <a:cubicBezTo>
                    <a:pt x="531" y="0"/>
                    <a:pt x="1" y="531"/>
                    <a:pt x="1" y="1184"/>
                  </a:cubicBezTo>
                  <a:cubicBezTo>
                    <a:pt x="1" y="1836"/>
                    <a:pt x="531" y="2367"/>
                    <a:pt x="1184" y="2367"/>
                  </a:cubicBezTo>
                  <a:cubicBezTo>
                    <a:pt x="1837" y="2367"/>
                    <a:pt x="2367" y="1836"/>
                    <a:pt x="2367" y="1184"/>
                  </a:cubicBezTo>
                  <a:cubicBezTo>
                    <a:pt x="2367" y="531"/>
                    <a:pt x="1837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2" name="Google Shape;2392;p5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393" name="Google Shape;2393;p55"/>
          <p:cNvSpPr txBox="1">
            <a:spLocks noGrp="1"/>
          </p:cNvSpPr>
          <p:nvPr>
            <p:ph type="title"/>
          </p:nvPr>
        </p:nvSpPr>
        <p:spPr>
          <a:xfrm>
            <a:off x="827466" y="2082765"/>
            <a:ext cx="3081600" cy="502352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Listening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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94" name="Google Shape;2394;p55"/>
          <p:cNvGrpSpPr/>
          <p:nvPr/>
        </p:nvGrpSpPr>
        <p:grpSpPr>
          <a:xfrm>
            <a:off x="6286778" y="3867927"/>
            <a:ext cx="2805233" cy="1417474"/>
            <a:chOff x="6286778" y="3867927"/>
            <a:chExt cx="2805233" cy="1417474"/>
          </a:xfrm>
        </p:grpSpPr>
        <p:grpSp>
          <p:nvGrpSpPr>
            <p:cNvPr id="2395" name="Google Shape;2395;p55"/>
            <p:cNvGrpSpPr/>
            <p:nvPr/>
          </p:nvGrpSpPr>
          <p:grpSpPr>
            <a:xfrm>
              <a:off x="6795231" y="4101553"/>
              <a:ext cx="2296779" cy="1183848"/>
              <a:chOff x="6795231" y="4101553"/>
              <a:chExt cx="2296779" cy="1183848"/>
            </a:xfrm>
          </p:grpSpPr>
          <p:sp>
            <p:nvSpPr>
              <p:cNvPr id="2396" name="Google Shape;2396;p55"/>
              <p:cNvSpPr/>
              <p:nvPr/>
            </p:nvSpPr>
            <p:spPr>
              <a:xfrm>
                <a:off x="6957030" y="4229068"/>
                <a:ext cx="188422" cy="1056333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20429" extrusionOk="0">
                    <a:moveTo>
                      <a:pt x="2406" y="1"/>
                    </a:moveTo>
                    <a:cubicBezTo>
                      <a:pt x="1723" y="1"/>
                      <a:pt x="1169" y="555"/>
                      <a:pt x="1169" y="1238"/>
                    </a:cubicBezTo>
                    <a:cubicBezTo>
                      <a:pt x="1169" y="1525"/>
                      <a:pt x="1270" y="1785"/>
                      <a:pt x="1434" y="1994"/>
                    </a:cubicBezTo>
                    <a:lnTo>
                      <a:pt x="46" y="3382"/>
                    </a:lnTo>
                    <a:cubicBezTo>
                      <a:pt x="17" y="3410"/>
                      <a:pt x="1" y="3449"/>
                      <a:pt x="1" y="3491"/>
                    </a:cubicBezTo>
                    <a:lnTo>
                      <a:pt x="1" y="13384"/>
                    </a:lnTo>
                    <a:cubicBezTo>
                      <a:pt x="1" y="13424"/>
                      <a:pt x="17" y="13463"/>
                      <a:pt x="46" y="13493"/>
                    </a:cubicBezTo>
                    <a:lnTo>
                      <a:pt x="2189" y="15636"/>
                    </a:lnTo>
                    <a:lnTo>
                      <a:pt x="2189" y="20275"/>
                    </a:lnTo>
                    <a:cubicBezTo>
                      <a:pt x="2189" y="20359"/>
                      <a:pt x="2258" y="20429"/>
                      <a:pt x="2343" y="20429"/>
                    </a:cubicBezTo>
                    <a:cubicBezTo>
                      <a:pt x="2428" y="20429"/>
                      <a:pt x="2496" y="20359"/>
                      <a:pt x="2496" y="20275"/>
                    </a:cubicBezTo>
                    <a:lnTo>
                      <a:pt x="2496" y="15572"/>
                    </a:lnTo>
                    <a:cubicBezTo>
                      <a:pt x="2496" y="15531"/>
                      <a:pt x="2480" y="15492"/>
                      <a:pt x="2451" y="15464"/>
                    </a:cubicBezTo>
                    <a:lnTo>
                      <a:pt x="308" y="13320"/>
                    </a:lnTo>
                    <a:lnTo>
                      <a:pt x="308" y="3554"/>
                    </a:lnTo>
                    <a:lnTo>
                      <a:pt x="1650" y="2211"/>
                    </a:lnTo>
                    <a:lnTo>
                      <a:pt x="1651" y="2211"/>
                    </a:lnTo>
                    <a:cubicBezTo>
                      <a:pt x="1860" y="2375"/>
                      <a:pt x="2120" y="2476"/>
                      <a:pt x="2406" y="2476"/>
                    </a:cubicBezTo>
                    <a:cubicBezTo>
                      <a:pt x="3090" y="2476"/>
                      <a:pt x="3643" y="1922"/>
                      <a:pt x="3643" y="1238"/>
                    </a:cubicBezTo>
                    <a:cubicBezTo>
                      <a:pt x="3643" y="555"/>
                      <a:pt x="3090" y="1"/>
                      <a:pt x="2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55"/>
              <p:cNvSpPr/>
              <p:nvPr/>
            </p:nvSpPr>
            <p:spPr>
              <a:xfrm>
                <a:off x="7054502" y="4266144"/>
                <a:ext cx="53931" cy="53931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3" extrusionOk="0">
                    <a:moveTo>
                      <a:pt x="521" y="0"/>
                    </a:moveTo>
                    <a:cubicBezTo>
                      <a:pt x="233" y="0"/>
                      <a:pt x="0" y="234"/>
                      <a:pt x="0" y="521"/>
                    </a:cubicBezTo>
                    <a:cubicBezTo>
                      <a:pt x="0" y="809"/>
                      <a:pt x="233" y="1043"/>
                      <a:pt x="521" y="1043"/>
                    </a:cubicBezTo>
                    <a:cubicBezTo>
                      <a:pt x="809" y="1043"/>
                      <a:pt x="1043" y="809"/>
                      <a:pt x="1043" y="521"/>
                    </a:cubicBezTo>
                    <a:cubicBezTo>
                      <a:pt x="1043" y="234"/>
                      <a:pt x="809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55"/>
              <p:cNvSpPr/>
              <p:nvPr/>
            </p:nvSpPr>
            <p:spPr>
              <a:xfrm>
                <a:off x="7144993" y="4101553"/>
                <a:ext cx="484344" cy="1183792"/>
              </a:xfrm>
              <a:custGeom>
                <a:avLst/>
                <a:gdLst/>
                <a:ahLst/>
                <a:cxnLst/>
                <a:rect l="l" t="t" r="r" b="b"/>
                <a:pathLst>
                  <a:path w="9367" h="22894" extrusionOk="0">
                    <a:moveTo>
                      <a:pt x="1897" y="1"/>
                    </a:moveTo>
                    <a:cubicBezTo>
                      <a:pt x="1214" y="1"/>
                      <a:pt x="661" y="555"/>
                      <a:pt x="661" y="1238"/>
                    </a:cubicBezTo>
                    <a:cubicBezTo>
                      <a:pt x="661" y="1847"/>
                      <a:pt x="1103" y="2352"/>
                      <a:pt x="1683" y="2454"/>
                    </a:cubicBezTo>
                    <a:lnTo>
                      <a:pt x="1683" y="8153"/>
                    </a:lnTo>
                    <a:lnTo>
                      <a:pt x="46" y="9790"/>
                    </a:lnTo>
                    <a:cubicBezTo>
                      <a:pt x="17" y="9819"/>
                      <a:pt x="1" y="9858"/>
                      <a:pt x="1" y="9899"/>
                    </a:cubicBezTo>
                    <a:lnTo>
                      <a:pt x="1" y="13697"/>
                    </a:lnTo>
                    <a:cubicBezTo>
                      <a:pt x="1" y="13738"/>
                      <a:pt x="17" y="13778"/>
                      <a:pt x="46" y="13806"/>
                    </a:cubicBezTo>
                    <a:lnTo>
                      <a:pt x="9090" y="22849"/>
                    </a:lnTo>
                    <a:cubicBezTo>
                      <a:pt x="9119" y="22879"/>
                      <a:pt x="9158" y="22894"/>
                      <a:pt x="9198" y="22894"/>
                    </a:cubicBezTo>
                    <a:cubicBezTo>
                      <a:pt x="9237" y="22894"/>
                      <a:pt x="9276" y="22879"/>
                      <a:pt x="9307" y="22849"/>
                    </a:cubicBezTo>
                    <a:cubicBezTo>
                      <a:pt x="9366" y="22790"/>
                      <a:pt x="9366" y="22692"/>
                      <a:pt x="9307" y="22631"/>
                    </a:cubicBezTo>
                    <a:lnTo>
                      <a:pt x="308" y="13634"/>
                    </a:lnTo>
                    <a:lnTo>
                      <a:pt x="308" y="9963"/>
                    </a:lnTo>
                    <a:lnTo>
                      <a:pt x="1946" y="8326"/>
                    </a:lnTo>
                    <a:cubicBezTo>
                      <a:pt x="1974" y="8297"/>
                      <a:pt x="1991" y="8258"/>
                      <a:pt x="1991" y="8217"/>
                    </a:cubicBezTo>
                    <a:lnTo>
                      <a:pt x="1991" y="2466"/>
                    </a:lnTo>
                    <a:cubicBezTo>
                      <a:pt x="2629" y="2417"/>
                      <a:pt x="3135" y="1890"/>
                      <a:pt x="3135" y="1238"/>
                    </a:cubicBezTo>
                    <a:cubicBezTo>
                      <a:pt x="3135" y="555"/>
                      <a:pt x="2580" y="1"/>
                      <a:pt x="18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55"/>
              <p:cNvSpPr/>
              <p:nvPr/>
            </p:nvSpPr>
            <p:spPr>
              <a:xfrm>
                <a:off x="6795231" y="4533326"/>
                <a:ext cx="138369" cy="752034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14544" extrusionOk="0">
                    <a:moveTo>
                      <a:pt x="1438" y="0"/>
                    </a:moveTo>
                    <a:cubicBezTo>
                      <a:pt x="755" y="0"/>
                      <a:pt x="200" y="555"/>
                      <a:pt x="200" y="1238"/>
                    </a:cubicBezTo>
                    <a:cubicBezTo>
                      <a:pt x="200" y="1525"/>
                      <a:pt x="302" y="1786"/>
                      <a:pt x="466" y="1996"/>
                    </a:cubicBezTo>
                    <a:lnTo>
                      <a:pt x="45" y="2417"/>
                    </a:lnTo>
                    <a:cubicBezTo>
                      <a:pt x="17" y="2445"/>
                      <a:pt x="1" y="2484"/>
                      <a:pt x="1" y="2526"/>
                    </a:cubicBezTo>
                    <a:lnTo>
                      <a:pt x="1" y="8856"/>
                    </a:lnTo>
                    <a:cubicBezTo>
                      <a:pt x="1" y="8896"/>
                      <a:pt x="17" y="8935"/>
                      <a:pt x="45" y="8965"/>
                    </a:cubicBezTo>
                    <a:lnTo>
                      <a:pt x="1990" y="10908"/>
                    </a:lnTo>
                    <a:lnTo>
                      <a:pt x="1990" y="14390"/>
                    </a:lnTo>
                    <a:cubicBezTo>
                      <a:pt x="1990" y="14475"/>
                      <a:pt x="2059" y="14544"/>
                      <a:pt x="2144" y="14544"/>
                    </a:cubicBezTo>
                    <a:cubicBezTo>
                      <a:pt x="2229" y="14544"/>
                      <a:pt x="2297" y="14475"/>
                      <a:pt x="2297" y="14390"/>
                    </a:cubicBezTo>
                    <a:lnTo>
                      <a:pt x="2297" y="10846"/>
                    </a:lnTo>
                    <a:cubicBezTo>
                      <a:pt x="2297" y="10804"/>
                      <a:pt x="2281" y="10765"/>
                      <a:pt x="2253" y="10737"/>
                    </a:cubicBezTo>
                    <a:lnTo>
                      <a:pt x="308" y="8792"/>
                    </a:lnTo>
                    <a:lnTo>
                      <a:pt x="308" y="2589"/>
                    </a:lnTo>
                    <a:lnTo>
                      <a:pt x="684" y="2213"/>
                    </a:lnTo>
                    <a:lnTo>
                      <a:pt x="685" y="2213"/>
                    </a:lnTo>
                    <a:cubicBezTo>
                      <a:pt x="894" y="2375"/>
                      <a:pt x="1153" y="2475"/>
                      <a:pt x="1438" y="2475"/>
                    </a:cubicBezTo>
                    <a:cubicBezTo>
                      <a:pt x="2121" y="2475"/>
                      <a:pt x="2676" y="1921"/>
                      <a:pt x="2676" y="1238"/>
                    </a:cubicBezTo>
                    <a:cubicBezTo>
                      <a:pt x="2676" y="555"/>
                      <a:pt x="2121" y="0"/>
                      <a:pt x="14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55"/>
              <p:cNvSpPr/>
              <p:nvPr/>
            </p:nvSpPr>
            <p:spPr>
              <a:xfrm>
                <a:off x="6842597" y="4570350"/>
                <a:ext cx="53983" cy="53983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4" extrusionOk="0">
                    <a:moveTo>
                      <a:pt x="522" y="1"/>
                    </a:moveTo>
                    <a:cubicBezTo>
                      <a:pt x="235" y="1"/>
                      <a:pt x="1" y="234"/>
                      <a:pt x="1" y="522"/>
                    </a:cubicBezTo>
                    <a:cubicBezTo>
                      <a:pt x="1" y="809"/>
                      <a:pt x="235" y="1044"/>
                      <a:pt x="522" y="1044"/>
                    </a:cubicBezTo>
                    <a:cubicBezTo>
                      <a:pt x="809" y="1044"/>
                      <a:pt x="1043" y="809"/>
                      <a:pt x="1043" y="522"/>
                    </a:cubicBezTo>
                    <a:cubicBezTo>
                      <a:pt x="1043" y="234"/>
                      <a:pt x="809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55"/>
              <p:cNvSpPr/>
              <p:nvPr/>
            </p:nvSpPr>
            <p:spPr>
              <a:xfrm>
                <a:off x="7703816" y="4368787"/>
                <a:ext cx="553994" cy="916567"/>
              </a:xfrm>
              <a:custGeom>
                <a:avLst/>
                <a:gdLst/>
                <a:ahLst/>
                <a:cxnLst/>
                <a:rect l="l" t="t" r="r" b="b"/>
                <a:pathLst>
                  <a:path w="10714" h="17726" extrusionOk="0">
                    <a:moveTo>
                      <a:pt x="1237" y="0"/>
                    </a:moveTo>
                    <a:cubicBezTo>
                      <a:pt x="553" y="0"/>
                      <a:pt x="0" y="553"/>
                      <a:pt x="0" y="1237"/>
                    </a:cubicBezTo>
                    <a:cubicBezTo>
                      <a:pt x="0" y="1920"/>
                      <a:pt x="553" y="2474"/>
                      <a:pt x="1237" y="2474"/>
                    </a:cubicBezTo>
                    <a:cubicBezTo>
                      <a:pt x="1539" y="2474"/>
                      <a:pt x="1813" y="2362"/>
                      <a:pt x="2026" y="2182"/>
                    </a:cubicBezTo>
                    <a:lnTo>
                      <a:pt x="5616" y="5771"/>
                    </a:lnTo>
                    <a:lnTo>
                      <a:pt x="5616" y="12797"/>
                    </a:lnTo>
                    <a:cubicBezTo>
                      <a:pt x="5616" y="12839"/>
                      <a:pt x="5632" y="12878"/>
                      <a:pt x="5662" y="12906"/>
                    </a:cubicBezTo>
                    <a:cubicBezTo>
                      <a:pt x="5662" y="12906"/>
                      <a:pt x="10291" y="17537"/>
                      <a:pt x="10437" y="17681"/>
                    </a:cubicBezTo>
                    <a:cubicBezTo>
                      <a:pt x="10466" y="17711"/>
                      <a:pt x="10505" y="17726"/>
                      <a:pt x="10544" y="17726"/>
                    </a:cubicBezTo>
                    <a:cubicBezTo>
                      <a:pt x="10584" y="17726"/>
                      <a:pt x="10623" y="17710"/>
                      <a:pt x="10654" y="17681"/>
                    </a:cubicBezTo>
                    <a:cubicBezTo>
                      <a:pt x="10713" y="17620"/>
                      <a:pt x="10713" y="17524"/>
                      <a:pt x="10653" y="17463"/>
                    </a:cubicBezTo>
                    <a:lnTo>
                      <a:pt x="10654" y="17463"/>
                    </a:lnTo>
                    <a:cubicBezTo>
                      <a:pt x="10517" y="17327"/>
                      <a:pt x="6402" y="13211"/>
                      <a:pt x="5924" y="12733"/>
                    </a:cubicBezTo>
                    <a:lnTo>
                      <a:pt x="5924" y="5708"/>
                    </a:lnTo>
                    <a:cubicBezTo>
                      <a:pt x="5924" y="5667"/>
                      <a:pt x="5908" y="5627"/>
                      <a:pt x="5879" y="5599"/>
                    </a:cubicBezTo>
                    <a:lnTo>
                      <a:pt x="2238" y="1959"/>
                    </a:lnTo>
                    <a:cubicBezTo>
                      <a:pt x="2386" y="1754"/>
                      <a:pt x="2475" y="1507"/>
                      <a:pt x="2475" y="1237"/>
                    </a:cubicBezTo>
                    <a:cubicBezTo>
                      <a:pt x="2475" y="553"/>
                      <a:pt x="1920" y="0"/>
                      <a:pt x="12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55"/>
              <p:cNvSpPr/>
              <p:nvPr/>
            </p:nvSpPr>
            <p:spPr>
              <a:xfrm>
                <a:off x="7740839" y="4405759"/>
                <a:ext cx="53931" cy="53931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43" extrusionOk="0">
                    <a:moveTo>
                      <a:pt x="521" y="0"/>
                    </a:moveTo>
                    <a:cubicBezTo>
                      <a:pt x="234" y="0"/>
                      <a:pt x="1" y="234"/>
                      <a:pt x="1" y="522"/>
                    </a:cubicBezTo>
                    <a:cubicBezTo>
                      <a:pt x="1" y="809"/>
                      <a:pt x="234" y="1043"/>
                      <a:pt x="521" y="1043"/>
                    </a:cubicBezTo>
                    <a:cubicBezTo>
                      <a:pt x="809" y="1043"/>
                      <a:pt x="1042" y="810"/>
                      <a:pt x="1042" y="522"/>
                    </a:cubicBezTo>
                    <a:cubicBezTo>
                      <a:pt x="1042" y="234"/>
                      <a:pt x="809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55"/>
              <p:cNvSpPr/>
              <p:nvPr/>
            </p:nvSpPr>
            <p:spPr>
              <a:xfrm>
                <a:off x="7814680" y="4185581"/>
                <a:ext cx="1277330" cy="1062382"/>
              </a:xfrm>
              <a:custGeom>
                <a:avLst/>
                <a:gdLst/>
                <a:ahLst/>
                <a:cxnLst/>
                <a:rect l="l" t="t" r="r" b="b"/>
                <a:pathLst>
                  <a:path w="24703" h="20546" extrusionOk="0">
                    <a:moveTo>
                      <a:pt x="1238" y="0"/>
                    </a:moveTo>
                    <a:cubicBezTo>
                      <a:pt x="555" y="0"/>
                      <a:pt x="1" y="553"/>
                      <a:pt x="1" y="1237"/>
                    </a:cubicBezTo>
                    <a:cubicBezTo>
                      <a:pt x="1" y="1920"/>
                      <a:pt x="555" y="2474"/>
                      <a:pt x="1238" y="2474"/>
                    </a:cubicBezTo>
                    <a:cubicBezTo>
                      <a:pt x="1922" y="2474"/>
                      <a:pt x="2415" y="1972"/>
                      <a:pt x="2466" y="1335"/>
                    </a:cubicBezTo>
                    <a:lnTo>
                      <a:pt x="11270" y="1335"/>
                    </a:lnTo>
                    <a:lnTo>
                      <a:pt x="14731" y="4796"/>
                    </a:lnTo>
                    <a:cubicBezTo>
                      <a:pt x="14759" y="4825"/>
                      <a:pt x="14798" y="4841"/>
                      <a:pt x="14839" y="4841"/>
                    </a:cubicBezTo>
                    <a:lnTo>
                      <a:pt x="19653" y="4841"/>
                    </a:lnTo>
                    <a:lnTo>
                      <a:pt x="21522" y="6710"/>
                    </a:lnTo>
                    <a:lnTo>
                      <a:pt x="21522" y="17534"/>
                    </a:lnTo>
                    <a:cubicBezTo>
                      <a:pt x="21522" y="17574"/>
                      <a:pt x="21539" y="17615"/>
                      <a:pt x="21567" y="17643"/>
                    </a:cubicBezTo>
                    <a:lnTo>
                      <a:pt x="24425" y="20500"/>
                    </a:lnTo>
                    <a:cubicBezTo>
                      <a:pt x="24455" y="20531"/>
                      <a:pt x="24494" y="20545"/>
                      <a:pt x="24533" y="20545"/>
                    </a:cubicBezTo>
                    <a:cubicBezTo>
                      <a:pt x="24573" y="20545"/>
                      <a:pt x="24612" y="20530"/>
                      <a:pt x="24642" y="20500"/>
                    </a:cubicBezTo>
                    <a:cubicBezTo>
                      <a:pt x="24702" y="20440"/>
                      <a:pt x="24702" y="20343"/>
                      <a:pt x="24642" y="20283"/>
                    </a:cubicBezTo>
                    <a:lnTo>
                      <a:pt x="21830" y="17470"/>
                    </a:lnTo>
                    <a:lnTo>
                      <a:pt x="21830" y="6646"/>
                    </a:lnTo>
                    <a:cubicBezTo>
                      <a:pt x="21830" y="6606"/>
                      <a:pt x="21814" y="6566"/>
                      <a:pt x="21785" y="6537"/>
                    </a:cubicBezTo>
                    <a:lnTo>
                      <a:pt x="19826" y="4579"/>
                    </a:lnTo>
                    <a:cubicBezTo>
                      <a:pt x="19797" y="4550"/>
                      <a:pt x="19758" y="4534"/>
                      <a:pt x="19717" y="4534"/>
                    </a:cubicBezTo>
                    <a:lnTo>
                      <a:pt x="14903" y="4534"/>
                    </a:lnTo>
                    <a:lnTo>
                      <a:pt x="11442" y="1072"/>
                    </a:lnTo>
                    <a:cubicBezTo>
                      <a:pt x="11413" y="1044"/>
                      <a:pt x="11374" y="1027"/>
                      <a:pt x="11333" y="1027"/>
                    </a:cubicBezTo>
                    <a:lnTo>
                      <a:pt x="2455" y="1027"/>
                    </a:lnTo>
                    <a:cubicBezTo>
                      <a:pt x="2354" y="445"/>
                      <a:pt x="1850" y="0"/>
                      <a:pt x="12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55"/>
              <p:cNvSpPr/>
              <p:nvPr/>
            </p:nvSpPr>
            <p:spPr>
              <a:xfrm>
                <a:off x="7851808" y="4222605"/>
                <a:ext cx="53879" cy="53879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042" extrusionOk="0">
                    <a:moveTo>
                      <a:pt x="520" y="0"/>
                    </a:moveTo>
                    <a:cubicBezTo>
                      <a:pt x="233" y="0"/>
                      <a:pt x="0" y="233"/>
                      <a:pt x="0" y="521"/>
                    </a:cubicBezTo>
                    <a:cubicBezTo>
                      <a:pt x="0" y="809"/>
                      <a:pt x="233" y="1042"/>
                      <a:pt x="520" y="1042"/>
                    </a:cubicBezTo>
                    <a:cubicBezTo>
                      <a:pt x="809" y="1042"/>
                      <a:pt x="1042" y="809"/>
                      <a:pt x="1042" y="521"/>
                    </a:cubicBezTo>
                    <a:cubicBezTo>
                      <a:pt x="1042" y="233"/>
                      <a:pt x="809" y="0"/>
                      <a:pt x="5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55"/>
              <p:cNvSpPr/>
              <p:nvPr/>
            </p:nvSpPr>
            <p:spPr>
              <a:xfrm>
                <a:off x="7580334" y="4610218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1"/>
                    </a:moveTo>
                    <a:cubicBezTo>
                      <a:pt x="244" y="1"/>
                      <a:pt x="0" y="243"/>
                      <a:pt x="0" y="542"/>
                    </a:cubicBezTo>
                    <a:cubicBezTo>
                      <a:pt x="0" y="842"/>
                      <a:pt x="244" y="1085"/>
                      <a:pt x="543" y="1085"/>
                    </a:cubicBezTo>
                    <a:cubicBezTo>
                      <a:pt x="842" y="1085"/>
                      <a:pt x="1084" y="842"/>
                      <a:pt x="1084" y="542"/>
                    </a:cubicBezTo>
                    <a:cubicBezTo>
                      <a:pt x="1084" y="243"/>
                      <a:pt x="842" y="1"/>
                      <a:pt x="5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55"/>
              <p:cNvSpPr/>
              <p:nvPr/>
            </p:nvSpPr>
            <p:spPr>
              <a:xfrm>
                <a:off x="7492842" y="4522674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1" y="243"/>
                      <a:pt x="1" y="543"/>
                    </a:cubicBezTo>
                    <a:cubicBezTo>
                      <a:pt x="1" y="842"/>
                      <a:pt x="243" y="1085"/>
                      <a:pt x="542" y="1085"/>
                    </a:cubicBezTo>
                    <a:cubicBezTo>
                      <a:pt x="841" y="1085"/>
                      <a:pt x="1085" y="842"/>
                      <a:pt x="1085" y="543"/>
                    </a:cubicBezTo>
                    <a:cubicBezTo>
                      <a:pt x="1085" y="243"/>
                      <a:pt x="841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55"/>
              <p:cNvSpPr/>
              <p:nvPr/>
            </p:nvSpPr>
            <p:spPr>
              <a:xfrm>
                <a:off x="7402867" y="4432700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1"/>
                    </a:moveTo>
                    <a:cubicBezTo>
                      <a:pt x="243" y="1"/>
                      <a:pt x="0" y="244"/>
                      <a:pt x="0" y="543"/>
                    </a:cubicBezTo>
                    <a:cubicBezTo>
                      <a:pt x="0" y="842"/>
                      <a:pt x="243" y="1085"/>
                      <a:pt x="542" y="1085"/>
                    </a:cubicBezTo>
                    <a:cubicBezTo>
                      <a:pt x="842" y="1085"/>
                      <a:pt x="1084" y="842"/>
                      <a:pt x="1084" y="543"/>
                    </a:cubicBezTo>
                    <a:cubicBezTo>
                      <a:pt x="1084" y="244"/>
                      <a:pt x="842" y="1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55"/>
              <p:cNvSpPr/>
              <p:nvPr/>
            </p:nvSpPr>
            <p:spPr>
              <a:xfrm>
                <a:off x="7112520" y="4767156"/>
                <a:ext cx="80974" cy="81026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7" extrusionOk="0">
                    <a:moveTo>
                      <a:pt x="783" y="0"/>
                    </a:moveTo>
                    <a:cubicBezTo>
                      <a:pt x="350" y="0"/>
                      <a:pt x="0" y="351"/>
                      <a:pt x="0" y="784"/>
                    </a:cubicBezTo>
                    <a:cubicBezTo>
                      <a:pt x="0" y="1216"/>
                      <a:pt x="350" y="1567"/>
                      <a:pt x="783" y="1567"/>
                    </a:cubicBezTo>
                    <a:cubicBezTo>
                      <a:pt x="1215" y="1567"/>
                      <a:pt x="1565" y="1216"/>
                      <a:pt x="1565" y="784"/>
                    </a:cubicBezTo>
                    <a:cubicBezTo>
                      <a:pt x="1565" y="351"/>
                      <a:pt x="1215" y="0"/>
                      <a:pt x="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55"/>
              <p:cNvSpPr/>
              <p:nvPr/>
            </p:nvSpPr>
            <p:spPr>
              <a:xfrm>
                <a:off x="7034594" y="4689281"/>
                <a:ext cx="236820" cy="236769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79" extrusionOk="0">
                    <a:moveTo>
                      <a:pt x="2290" y="154"/>
                    </a:moveTo>
                    <a:cubicBezTo>
                      <a:pt x="3467" y="154"/>
                      <a:pt x="4426" y="1111"/>
                      <a:pt x="4426" y="2290"/>
                    </a:cubicBezTo>
                    <a:cubicBezTo>
                      <a:pt x="4426" y="3468"/>
                      <a:pt x="3467" y="4425"/>
                      <a:pt x="2290" y="4425"/>
                    </a:cubicBezTo>
                    <a:cubicBezTo>
                      <a:pt x="1112" y="4425"/>
                      <a:pt x="155" y="3468"/>
                      <a:pt x="155" y="2290"/>
                    </a:cubicBezTo>
                    <a:cubicBezTo>
                      <a:pt x="155" y="1113"/>
                      <a:pt x="1112" y="154"/>
                      <a:pt x="2290" y="154"/>
                    </a:cubicBezTo>
                    <a:close/>
                    <a:moveTo>
                      <a:pt x="2290" y="0"/>
                    </a:moveTo>
                    <a:cubicBezTo>
                      <a:pt x="1027" y="0"/>
                      <a:pt x="1" y="1028"/>
                      <a:pt x="1" y="2290"/>
                    </a:cubicBezTo>
                    <a:cubicBezTo>
                      <a:pt x="1" y="3553"/>
                      <a:pt x="1027" y="4579"/>
                      <a:pt x="2290" y="4579"/>
                    </a:cubicBezTo>
                    <a:cubicBezTo>
                      <a:pt x="3552" y="4579"/>
                      <a:pt x="4580" y="3551"/>
                      <a:pt x="4580" y="2290"/>
                    </a:cubicBezTo>
                    <a:cubicBezTo>
                      <a:pt x="4580" y="1028"/>
                      <a:pt x="3552" y="0"/>
                      <a:pt x="2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55"/>
              <p:cNvSpPr/>
              <p:nvPr/>
            </p:nvSpPr>
            <p:spPr>
              <a:xfrm>
                <a:off x="7952641" y="4623404"/>
                <a:ext cx="81026" cy="81026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1567" extrusionOk="0">
                    <a:moveTo>
                      <a:pt x="783" y="1"/>
                    </a:moveTo>
                    <a:cubicBezTo>
                      <a:pt x="351" y="1"/>
                      <a:pt x="1" y="351"/>
                      <a:pt x="1" y="784"/>
                    </a:cubicBezTo>
                    <a:cubicBezTo>
                      <a:pt x="1" y="1216"/>
                      <a:pt x="351" y="1566"/>
                      <a:pt x="783" y="1566"/>
                    </a:cubicBezTo>
                    <a:cubicBezTo>
                      <a:pt x="1216" y="1566"/>
                      <a:pt x="1566" y="1216"/>
                      <a:pt x="1566" y="784"/>
                    </a:cubicBezTo>
                    <a:cubicBezTo>
                      <a:pt x="1566" y="351"/>
                      <a:pt x="1216" y="1"/>
                      <a:pt x="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55"/>
              <p:cNvSpPr/>
              <p:nvPr/>
            </p:nvSpPr>
            <p:spPr>
              <a:xfrm>
                <a:off x="7874715" y="4545478"/>
                <a:ext cx="236820" cy="236872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81" extrusionOk="0">
                    <a:moveTo>
                      <a:pt x="2290" y="156"/>
                    </a:moveTo>
                    <a:cubicBezTo>
                      <a:pt x="3468" y="156"/>
                      <a:pt x="4426" y="1113"/>
                      <a:pt x="4426" y="2291"/>
                    </a:cubicBezTo>
                    <a:cubicBezTo>
                      <a:pt x="4426" y="3468"/>
                      <a:pt x="3468" y="4427"/>
                      <a:pt x="2290" y="4427"/>
                    </a:cubicBezTo>
                    <a:cubicBezTo>
                      <a:pt x="1113" y="4427"/>
                      <a:pt x="154" y="3468"/>
                      <a:pt x="154" y="2291"/>
                    </a:cubicBezTo>
                    <a:cubicBezTo>
                      <a:pt x="154" y="1113"/>
                      <a:pt x="1113" y="156"/>
                      <a:pt x="2290" y="156"/>
                    </a:cubicBezTo>
                    <a:close/>
                    <a:moveTo>
                      <a:pt x="2290" y="1"/>
                    </a:moveTo>
                    <a:cubicBezTo>
                      <a:pt x="1028" y="1"/>
                      <a:pt x="1" y="1028"/>
                      <a:pt x="1" y="2291"/>
                    </a:cubicBezTo>
                    <a:cubicBezTo>
                      <a:pt x="1" y="3553"/>
                      <a:pt x="1028" y="4580"/>
                      <a:pt x="2290" y="4580"/>
                    </a:cubicBezTo>
                    <a:cubicBezTo>
                      <a:pt x="3553" y="4580"/>
                      <a:pt x="4579" y="3553"/>
                      <a:pt x="4579" y="2291"/>
                    </a:cubicBezTo>
                    <a:cubicBezTo>
                      <a:pt x="4579" y="1028"/>
                      <a:pt x="3553" y="1"/>
                      <a:pt x="22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55"/>
              <p:cNvSpPr/>
              <p:nvPr/>
            </p:nvSpPr>
            <p:spPr>
              <a:xfrm>
                <a:off x="7215109" y="4140119"/>
                <a:ext cx="53983" cy="53879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2" extrusionOk="0">
                    <a:moveTo>
                      <a:pt x="522" y="0"/>
                    </a:moveTo>
                    <a:cubicBezTo>
                      <a:pt x="235" y="0"/>
                      <a:pt x="1" y="233"/>
                      <a:pt x="1" y="521"/>
                    </a:cubicBezTo>
                    <a:cubicBezTo>
                      <a:pt x="1" y="809"/>
                      <a:pt x="235" y="1042"/>
                      <a:pt x="522" y="1042"/>
                    </a:cubicBezTo>
                    <a:cubicBezTo>
                      <a:pt x="811" y="1042"/>
                      <a:pt x="1043" y="809"/>
                      <a:pt x="1043" y="521"/>
                    </a:cubicBezTo>
                    <a:cubicBezTo>
                      <a:pt x="1043" y="233"/>
                      <a:pt x="811" y="0"/>
                      <a:pt x="5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3" name="Google Shape;2413;p55"/>
            <p:cNvGrpSpPr/>
            <p:nvPr/>
          </p:nvGrpSpPr>
          <p:grpSpPr>
            <a:xfrm>
              <a:off x="6286778" y="3867927"/>
              <a:ext cx="2787213" cy="1417440"/>
              <a:chOff x="6286778" y="3867927"/>
              <a:chExt cx="2787213" cy="1417440"/>
            </a:xfrm>
          </p:grpSpPr>
          <p:sp>
            <p:nvSpPr>
              <p:cNvPr id="2414" name="Google Shape;2414;p55"/>
              <p:cNvSpPr/>
              <p:nvPr/>
            </p:nvSpPr>
            <p:spPr>
              <a:xfrm>
                <a:off x="7734117" y="4747506"/>
                <a:ext cx="92712" cy="537861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10402" extrusionOk="0">
                    <a:moveTo>
                      <a:pt x="1639" y="10402"/>
                    </a:moveTo>
                    <a:cubicBezTo>
                      <a:pt x="1554" y="10402"/>
                      <a:pt x="1485" y="10333"/>
                      <a:pt x="1485" y="10248"/>
                    </a:cubicBezTo>
                    <a:lnTo>
                      <a:pt x="1485" y="1703"/>
                    </a:lnTo>
                    <a:lnTo>
                      <a:pt x="61" y="279"/>
                    </a:lnTo>
                    <a:cubicBezTo>
                      <a:pt x="1" y="218"/>
                      <a:pt x="1" y="121"/>
                      <a:pt x="61" y="61"/>
                    </a:cubicBezTo>
                    <a:cubicBezTo>
                      <a:pt x="121" y="1"/>
                      <a:pt x="218" y="1"/>
                      <a:pt x="278" y="61"/>
                    </a:cubicBezTo>
                    <a:lnTo>
                      <a:pt x="1748" y="1531"/>
                    </a:lnTo>
                    <a:cubicBezTo>
                      <a:pt x="1776" y="1559"/>
                      <a:pt x="1793" y="1598"/>
                      <a:pt x="1793" y="1639"/>
                    </a:cubicBezTo>
                    <a:lnTo>
                      <a:pt x="1793" y="10248"/>
                    </a:lnTo>
                    <a:cubicBezTo>
                      <a:pt x="1793" y="10333"/>
                      <a:pt x="1724" y="10402"/>
                      <a:pt x="1639" y="104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55"/>
              <p:cNvSpPr/>
              <p:nvPr/>
            </p:nvSpPr>
            <p:spPr>
              <a:xfrm>
                <a:off x="8454376" y="4597342"/>
                <a:ext cx="185061" cy="68802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13306" extrusionOk="0">
                    <a:moveTo>
                      <a:pt x="2341" y="0"/>
                    </a:moveTo>
                    <a:cubicBezTo>
                      <a:pt x="1657" y="0"/>
                      <a:pt x="1104" y="555"/>
                      <a:pt x="1104" y="1237"/>
                    </a:cubicBezTo>
                    <a:cubicBezTo>
                      <a:pt x="1104" y="1875"/>
                      <a:pt x="1588" y="2393"/>
                      <a:pt x="2206" y="2462"/>
                    </a:cubicBezTo>
                    <a:lnTo>
                      <a:pt x="2206" y="5094"/>
                    </a:lnTo>
                    <a:lnTo>
                      <a:pt x="45" y="7256"/>
                    </a:lnTo>
                    <a:cubicBezTo>
                      <a:pt x="17" y="7285"/>
                      <a:pt x="0" y="7324"/>
                      <a:pt x="0" y="7365"/>
                    </a:cubicBezTo>
                    <a:lnTo>
                      <a:pt x="0" y="13152"/>
                    </a:lnTo>
                    <a:cubicBezTo>
                      <a:pt x="0" y="13237"/>
                      <a:pt x="69" y="13306"/>
                      <a:pt x="154" y="13306"/>
                    </a:cubicBezTo>
                    <a:cubicBezTo>
                      <a:pt x="239" y="13306"/>
                      <a:pt x="307" y="13237"/>
                      <a:pt x="307" y="13152"/>
                    </a:cubicBezTo>
                    <a:lnTo>
                      <a:pt x="307" y="7429"/>
                    </a:lnTo>
                    <a:lnTo>
                      <a:pt x="2468" y="5267"/>
                    </a:lnTo>
                    <a:cubicBezTo>
                      <a:pt x="2498" y="5238"/>
                      <a:pt x="2513" y="5199"/>
                      <a:pt x="2513" y="5158"/>
                    </a:cubicBezTo>
                    <a:lnTo>
                      <a:pt x="2513" y="2457"/>
                    </a:lnTo>
                    <a:cubicBezTo>
                      <a:pt x="3115" y="2373"/>
                      <a:pt x="3578" y="1862"/>
                      <a:pt x="3578" y="1238"/>
                    </a:cubicBezTo>
                    <a:lnTo>
                      <a:pt x="3578" y="1237"/>
                    </a:lnTo>
                    <a:cubicBezTo>
                      <a:pt x="3578" y="555"/>
                      <a:pt x="3024" y="0"/>
                      <a:pt x="23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55"/>
              <p:cNvSpPr/>
              <p:nvPr/>
            </p:nvSpPr>
            <p:spPr>
              <a:xfrm>
                <a:off x="8548436" y="4634366"/>
                <a:ext cx="53983" cy="53931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43" extrusionOk="0">
                    <a:moveTo>
                      <a:pt x="522" y="1"/>
                    </a:moveTo>
                    <a:cubicBezTo>
                      <a:pt x="234" y="1"/>
                      <a:pt x="0" y="233"/>
                      <a:pt x="0" y="521"/>
                    </a:cubicBezTo>
                    <a:cubicBezTo>
                      <a:pt x="0" y="809"/>
                      <a:pt x="234" y="1042"/>
                      <a:pt x="522" y="1042"/>
                    </a:cubicBezTo>
                    <a:cubicBezTo>
                      <a:pt x="810" y="1042"/>
                      <a:pt x="1043" y="809"/>
                      <a:pt x="1043" y="521"/>
                    </a:cubicBezTo>
                    <a:cubicBezTo>
                      <a:pt x="1043" y="233"/>
                      <a:pt x="810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55"/>
              <p:cNvSpPr/>
              <p:nvPr/>
            </p:nvSpPr>
            <p:spPr>
              <a:xfrm>
                <a:off x="9017889" y="4045445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3" y="0"/>
                      <a:pt x="1" y="243"/>
                      <a:pt x="1" y="542"/>
                    </a:cubicBezTo>
                    <a:cubicBezTo>
                      <a:pt x="1" y="842"/>
                      <a:pt x="243" y="1084"/>
                      <a:pt x="542" y="1084"/>
                    </a:cubicBezTo>
                    <a:cubicBezTo>
                      <a:pt x="841" y="1084"/>
                      <a:pt x="1085" y="842"/>
                      <a:pt x="1085" y="542"/>
                    </a:cubicBezTo>
                    <a:cubicBezTo>
                      <a:pt x="1085" y="243"/>
                      <a:pt x="841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55"/>
              <p:cNvSpPr/>
              <p:nvPr/>
            </p:nvSpPr>
            <p:spPr>
              <a:xfrm>
                <a:off x="8930345" y="3957901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2" y="0"/>
                    </a:moveTo>
                    <a:cubicBezTo>
                      <a:pt x="243" y="0"/>
                      <a:pt x="1" y="243"/>
                      <a:pt x="1" y="542"/>
                    </a:cubicBezTo>
                    <a:cubicBezTo>
                      <a:pt x="1" y="842"/>
                      <a:pt x="243" y="1084"/>
                      <a:pt x="542" y="1084"/>
                    </a:cubicBezTo>
                    <a:cubicBezTo>
                      <a:pt x="843" y="1084"/>
                      <a:pt x="1085" y="842"/>
                      <a:pt x="1085" y="542"/>
                    </a:cubicBezTo>
                    <a:cubicBezTo>
                      <a:pt x="1085" y="243"/>
                      <a:pt x="843" y="0"/>
                      <a:pt x="5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55"/>
              <p:cNvSpPr/>
              <p:nvPr/>
            </p:nvSpPr>
            <p:spPr>
              <a:xfrm>
                <a:off x="8840370" y="3867927"/>
                <a:ext cx="56103" cy="56103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85" extrusionOk="0">
                    <a:moveTo>
                      <a:pt x="543" y="0"/>
                    </a:moveTo>
                    <a:cubicBezTo>
                      <a:pt x="243" y="0"/>
                      <a:pt x="1" y="243"/>
                      <a:pt x="1" y="543"/>
                    </a:cubicBezTo>
                    <a:cubicBezTo>
                      <a:pt x="1" y="842"/>
                      <a:pt x="243" y="1084"/>
                      <a:pt x="543" y="1084"/>
                    </a:cubicBezTo>
                    <a:cubicBezTo>
                      <a:pt x="842" y="1084"/>
                      <a:pt x="1085" y="842"/>
                      <a:pt x="1085" y="543"/>
                    </a:cubicBezTo>
                    <a:cubicBezTo>
                      <a:pt x="1085" y="243"/>
                      <a:pt x="842" y="0"/>
                      <a:pt x="5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55"/>
              <p:cNvSpPr/>
              <p:nvPr/>
            </p:nvSpPr>
            <p:spPr>
              <a:xfrm>
                <a:off x="8421851" y="4939451"/>
                <a:ext cx="80974" cy="81026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567" extrusionOk="0">
                    <a:moveTo>
                      <a:pt x="783" y="1"/>
                    </a:moveTo>
                    <a:cubicBezTo>
                      <a:pt x="350" y="1"/>
                      <a:pt x="0" y="351"/>
                      <a:pt x="0" y="783"/>
                    </a:cubicBezTo>
                    <a:cubicBezTo>
                      <a:pt x="0" y="1216"/>
                      <a:pt x="350" y="1566"/>
                      <a:pt x="783" y="1566"/>
                    </a:cubicBezTo>
                    <a:cubicBezTo>
                      <a:pt x="1215" y="1566"/>
                      <a:pt x="1565" y="1216"/>
                      <a:pt x="1565" y="783"/>
                    </a:cubicBezTo>
                    <a:cubicBezTo>
                      <a:pt x="1565" y="351"/>
                      <a:pt x="1215" y="1"/>
                      <a:pt x="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55"/>
              <p:cNvSpPr/>
              <p:nvPr/>
            </p:nvSpPr>
            <p:spPr>
              <a:xfrm>
                <a:off x="8343874" y="4861525"/>
                <a:ext cx="236820" cy="236820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4580" extrusionOk="0">
                    <a:moveTo>
                      <a:pt x="2291" y="154"/>
                    </a:moveTo>
                    <a:cubicBezTo>
                      <a:pt x="3468" y="154"/>
                      <a:pt x="4426" y="1113"/>
                      <a:pt x="4426" y="2290"/>
                    </a:cubicBezTo>
                    <a:cubicBezTo>
                      <a:pt x="4426" y="3468"/>
                      <a:pt x="3468" y="4427"/>
                      <a:pt x="2291" y="4427"/>
                    </a:cubicBezTo>
                    <a:cubicBezTo>
                      <a:pt x="1113" y="4427"/>
                      <a:pt x="155" y="3468"/>
                      <a:pt x="155" y="2290"/>
                    </a:cubicBezTo>
                    <a:cubicBezTo>
                      <a:pt x="155" y="1113"/>
                      <a:pt x="1113" y="154"/>
                      <a:pt x="2291" y="154"/>
                    </a:cubicBezTo>
                    <a:close/>
                    <a:moveTo>
                      <a:pt x="2291" y="1"/>
                    </a:moveTo>
                    <a:cubicBezTo>
                      <a:pt x="1028" y="1"/>
                      <a:pt x="1" y="1028"/>
                      <a:pt x="1" y="2290"/>
                    </a:cubicBezTo>
                    <a:cubicBezTo>
                      <a:pt x="1" y="3553"/>
                      <a:pt x="1028" y="4579"/>
                      <a:pt x="2291" y="4579"/>
                    </a:cubicBezTo>
                    <a:cubicBezTo>
                      <a:pt x="3553" y="4579"/>
                      <a:pt x="4579" y="3553"/>
                      <a:pt x="4579" y="2290"/>
                    </a:cubicBezTo>
                    <a:cubicBezTo>
                      <a:pt x="4579" y="1028"/>
                      <a:pt x="3553" y="1"/>
                      <a:pt x="22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55"/>
              <p:cNvSpPr/>
              <p:nvPr/>
            </p:nvSpPr>
            <p:spPr>
              <a:xfrm>
                <a:off x="7666740" y="4692281"/>
                <a:ext cx="128028" cy="127976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2475" extrusionOk="0">
                    <a:moveTo>
                      <a:pt x="1237" y="0"/>
                    </a:moveTo>
                    <a:cubicBezTo>
                      <a:pt x="555" y="0"/>
                      <a:pt x="1" y="555"/>
                      <a:pt x="1" y="1238"/>
                    </a:cubicBezTo>
                    <a:cubicBezTo>
                      <a:pt x="1" y="1921"/>
                      <a:pt x="555" y="2474"/>
                      <a:pt x="1237" y="2474"/>
                    </a:cubicBezTo>
                    <a:cubicBezTo>
                      <a:pt x="1921" y="2474"/>
                      <a:pt x="2475" y="1921"/>
                      <a:pt x="2475" y="1238"/>
                    </a:cubicBezTo>
                    <a:cubicBezTo>
                      <a:pt x="2475" y="555"/>
                      <a:pt x="1921" y="0"/>
                      <a:pt x="12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55"/>
              <p:cNvSpPr/>
              <p:nvPr/>
            </p:nvSpPr>
            <p:spPr>
              <a:xfrm>
                <a:off x="7703816" y="4729304"/>
                <a:ext cx="53879" cy="53983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044" extrusionOk="0">
                    <a:moveTo>
                      <a:pt x="522" y="1"/>
                    </a:moveTo>
                    <a:cubicBezTo>
                      <a:pt x="233" y="1"/>
                      <a:pt x="0" y="235"/>
                      <a:pt x="0" y="522"/>
                    </a:cubicBezTo>
                    <a:cubicBezTo>
                      <a:pt x="0" y="809"/>
                      <a:pt x="233" y="1043"/>
                      <a:pt x="522" y="1043"/>
                    </a:cubicBezTo>
                    <a:cubicBezTo>
                      <a:pt x="809" y="1043"/>
                      <a:pt x="1042" y="809"/>
                      <a:pt x="1042" y="522"/>
                    </a:cubicBezTo>
                    <a:cubicBezTo>
                      <a:pt x="1042" y="233"/>
                      <a:pt x="809" y="1"/>
                      <a:pt x="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24" name="Google Shape;2424;p55"/>
              <p:cNvGrpSpPr/>
              <p:nvPr/>
            </p:nvGrpSpPr>
            <p:grpSpPr>
              <a:xfrm>
                <a:off x="6286778" y="4101548"/>
                <a:ext cx="2547661" cy="886439"/>
                <a:chOff x="777562" y="-26685"/>
                <a:chExt cx="2149018" cy="747735"/>
              </a:xfrm>
            </p:grpSpPr>
            <p:sp>
              <p:nvSpPr>
                <p:cNvPr id="2425" name="Google Shape;2425;p55"/>
                <p:cNvSpPr/>
                <p:nvPr/>
              </p:nvSpPr>
              <p:spPr>
                <a:xfrm rot="-5400000">
                  <a:off x="853791" y="565581"/>
                  <a:ext cx="79240" cy="7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1567" extrusionOk="0">
                      <a:moveTo>
                        <a:pt x="783" y="1"/>
                      </a:moveTo>
                      <a:cubicBezTo>
                        <a:pt x="350" y="1"/>
                        <a:pt x="0" y="352"/>
                        <a:pt x="0" y="784"/>
                      </a:cubicBezTo>
                      <a:cubicBezTo>
                        <a:pt x="0" y="1216"/>
                        <a:pt x="350" y="1567"/>
                        <a:pt x="783" y="1567"/>
                      </a:cubicBezTo>
                      <a:cubicBezTo>
                        <a:pt x="1216" y="1567"/>
                        <a:pt x="1565" y="1216"/>
                        <a:pt x="1565" y="784"/>
                      </a:cubicBezTo>
                      <a:cubicBezTo>
                        <a:pt x="1565" y="352"/>
                        <a:pt x="1216" y="1"/>
                        <a:pt x="78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85725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55"/>
                <p:cNvSpPr/>
                <p:nvPr/>
              </p:nvSpPr>
              <p:spPr>
                <a:xfrm rot="-5400000">
                  <a:off x="777587" y="489327"/>
                  <a:ext cx="231697" cy="231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9" h="4580" extrusionOk="0">
                      <a:moveTo>
                        <a:pt x="2289" y="154"/>
                      </a:moveTo>
                      <a:cubicBezTo>
                        <a:pt x="3466" y="154"/>
                        <a:pt x="4425" y="1112"/>
                        <a:pt x="4425" y="2290"/>
                      </a:cubicBezTo>
                      <a:cubicBezTo>
                        <a:pt x="4425" y="3468"/>
                        <a:pt x="3466" y="4425"/>
                        <a:pt x="2289" y="4425"/>
                      </a:cubicBezTo>
                      <a:cubicBezTo>
                        <a:pt x="1111" y="4425"/>
                        <a:pt x="154" y="3468"/>
                        <a:pt x="154" y="2290"/>
                      </a:cubicBezTo>
                      <a:cubicBezTo>
                        <a:pt x="154" y="1113"/>
                        <a:pt x="1111" y="154"/>
                        <a:pt x="2289" y="154"/>
                      </a:cubicBezTo>
                      <a:close/>
                      <a:moveTo>
                        <a:pt x="2289" y="0"/>
                      </a:moveTo>
                      <a:cubicBezTo>
                        <a:pt x="1026" y="0"/>
                        <a:pt x="0" y="1028"/>
                        <a:pt x="0" y="2290"/>
                      </a:cubicBezTo>
                      <a:cubicBezTo>
                        <a:pt x="0" y="3552"/>
                        <a:pt x="1026" y="4579"/>
                        <a:pt x="2289" y="4579"/>
                      </a:cubicBezTo>
                      <a:cubicBezTo>
                        <a:pt x="3551" y="4579"/>
                        <a:pt x="4579" y="3552"/>
                        <a:pt x="4579" y="2290"/>
                      </a:cubicBezTo>
                      <a:cubicBezTo>
                        <a:pt x="4579" y="1028"/>
                        <a:pt x="3551" y="0"/>
                        <a:pt x="22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85725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" name="Google Shape;2427;p55"/>
                <p:cNvSpPr/>
                <p:nvPr/>
              </p:nvSpPr>
              <p:spPr>
                <a:xfrm rot="-5400000">
                  <a:off x="2806759" y="-26685"/>
                  <a:ext cx="119821" cy="119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8" h="2368" extrusionOk="0">
                      <a:moveTo>
                        <a:pt x="1184" y="154"/>
                      </a:moveTo>
                      <a:cubicBezTo>
                        <a:pt x="1751" y="154"/>
                        <a:pt x="2214" y="616"/>
                        <a:pt x="2214" y="1184"/>
                      </a:cubicBezTo>
                      <a:cubicBezTo>
                        <a:pt x="2214" y="1751"/>
                        <a:pt x="1751" y="2213"/>
                        <a:pt x="1184" y="2213"/>
                      </a:cubicBezTo>
                      <a:cubicBezTo>
                        <a:pt x="617" y="2213"/>
                        <a:pt x="156" y="1751"/>
                        <a:pt x="156" y="1184"/>
                      </a:cubicBezTo>
                      <a:cubicBezTo>
                        <a:pt x="156" y="616"/>
                        <a:pt x="617" y="154"/>
                        <a:pt x="1184" y="154"/>
                      </a:cubicBezTo>
                      <a:close/>
                      <a:moveTo>
                        <a:pt x="1184" y="0"/>
                      </a:moveTo>
                      <a:cubicBezTo>
                        <a:pt x="531" y="0"/>
                        <a:pt x="1" y="531"/>
                        <a:pt x="1" y="1184"/>
                      </a:cubicBezTo>
                      <a:cubicBezTo>
                        <a:pt x="1" y="1836"/>
                        <a:pt x="531" y="2367"/>
                        <a:pt x="1184" y="2367"/>
                      </a:cubicBezTo>
                      <a:cubicBezTo>
                        <a:pt x="1837" y="2367"/>
                        <a:pt x="2367" y="1836"/>
                        <a:pt x="2367" y="1184"/>
                      </a:cubicBezTo>
                      <a:cubicBezTo>
                        <a:pt x="2367" y="531"/>
                        <a:pt x="1837" y="0"/>
                        <a:pt x="11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85725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428" name="Google Shape;2428;p55"/>
          <p:cNvGrpSpPr/>
          <p:nvPr/>
        </p:nvGrpSpPr>
        <p:grpSpPr>
          <a:xfrm>
            <a:off x="60856" y="-43622"/>
            <a:ext cx="2207481" cy="1748498"/>
            <a:chOff x="724831" y="-43622"/>
            <a:chExt cx="2207481" cy="1748498"/>
          </a:xfrm>
        </p:grpSpPr>
        <p:sp>
          <p:nvSpPr>
            <p:cNvPr id="2429" name="Google Shape;2429;p55"/>
            <p:cNvSpPr/>
            <p:nvPr/>
          </p:nvSpPr>
          <p:spPr>
            <a:xfrm rot="5400000">
              <a:off x="2033378" y="-162905"/>
              <a:ext cx="765074" cy="1032795"/>
            </a:xfrm>
            <a:custGeom>
              <a:avLst/>
              <a:gdLst/>
              <a:ahLst/>
              <a:cxnLst/>
              <a:rect l="l" t="t" r="r" b="b"/>
              <a:pathLst>
                <a:path w="15326" h="20689" extrusionOk="0">
                  <a:moveTo>
                    <a:pt x="168" y="0"/>
                  </a:moveTo>
                  <a:cubicBezTo>
                    <a:pt x="129" y="0"/>
                    <a:pt x="89" y="15"/>
                    <a:pt x="59" y="45"/>
                  </a:cubicBezTo>
                  <a:cubicBezTo>
                    <a:pt x="0" y="104"/>
                    <a:pt x="0" y="202"/>
                    <a:pt x="59" y="262"/>
                  </a:cubicBezTo>
                  <a:lnTo>
                    <a:pt x="2055" y="2257"/>
                  </a:lnTo>
                  <a:lnTo>
                    <a:pt x="2055" y="4649"/>
                  </a:lnTo>
                  <a:cubicBezTo>
                    <a:pt x="2055" y="4689"/>
                    <a:pt x="2071" y="4728"/>
                    <a:pt x="2100" y="4756"/>
                  </a:cubicBezTo>
                  <a:lnTo>
                    <a:pt x="7439" y="10096"/>
                  </a:lnTo>
                  <a:cubicBezTo>
                    <a:pt x="7468" y="10125"/>
                    <a:pt x="7507" y="10141"/>
                    <a:pt x="7548" y="10141"/>
                  </a:cubicBezTo>
                  <a:lnTo>
                    <a:pt x="13590" y="10141"/>
                  </a:lnTo>
                  <a:lnTo>
                    <a:pt x="15018" y="11570"/>
                  </a:lnTo>
                  <a:lnTo>
                    <a:pt x="15018" y="14341"/>
                  </a:lnTo>
                  <a:lnTo>
                    <a:pt x="13328" y="16032"/>
                  </a:lnTo>
                  <a:lnTo>
                    <a:pt x="11834" y="16032"/>
                  </a:lnTo>
                  <a:cubicBezTo>
                    <a:pt x="11793" y="16032"/>
                    <a:pt x="11754" y="16048"/>
                    <a:pt x="11725" y="16077"/>
                  </a:cubicBezTo>
                  <a:lnTo>
                    <a:pt x="9898" y="17903"/>
                  </a:lnTo>
                  <a:cubicBezTo>
                    <a:pt x="9870" y="17932"/>
                    <a:pt x="9853" y="17972"/>
                    <a:pt x="9853" y="18012"/>
                  </a:cubicBezTo>
                  <a:lnTo>
                    <a:pt x="9853" y="20535"/>
                  </a:lnTo>
                  <a:cubicBezTo>
                    <a:pt x="9853" y="20619"/>
                    <a:pt x="9922" y="20688"/>
                    <a:pt x="10007" y="20688"/>
                  </a:cubicBezTo>
                  <a:cubicBezTo>
                    <a:pt x="10092" y="20688"/>
                    <a:pt x="10161" y="20620"/>
                    <a:pt x="10161" y="20535"/>
                  </a:cubicBezTo>
                  <a:lnTo>
                    <a:pt x="10161" y="18076"/>
                  </a:lnTo>
                  <a:lnTo>
                    <a:pt x="11897" y="16339"/>
                  </a:lnTo>
                  <a:lnTo>
                    <a:pt x="13392" y="16339"/>
                  </a:lnTo>
                  <a:cubicBezTo>
                    <a:pt x="13432" y="16339"/>
                    <a:pt x="13471" y="16324"/>
                    <a:pt x="13500" y="16294"/>
                  </a:cubicBezTo>
                  <a:lnTo>
                    <a:pt x="15281" y="14514"/>
                  </a:lnTo>
                  <a:cubicBezTo>
                    <a:pt x="15310" y="14484"/>
                    <a:pt x="15326" y="14445"/>
                    <a:pt x="15326" y="14405"/>
                  </a:cubicBezTo>
                  <a:lnTo>
                    <a:pt x="15326" y="11506"/>
                  </a:lnTo>
                  <a:cubicBezTo>
                    <a:pt x="15326" y="11466"/>
                    <a:pt x="15310" y="11427"/>
                    <a:pt x="15281" y="11398"/>
                  </a:cubicBezTo>
                  <a:lnTo>
                    <a:pt x="13762" y="9879"/>
                  </a:lnTo>
                  <a:cubicBezTo>
                    <a:pt x="13733" y="9850"/>
                    <a:pt x="13694" y="9834"/>
                    <a:pt x="13653" y="9834"/>
                  </a:cubicBezTo>
                  <a:lnTo>
                    <a:pt x="7612" y="9834"/>
                  </a:lnTo>
                  <a:lnTo>
                    <a:pt x="2362" y="4585"/>
                  </a:lnTo>
                  <a:lnTo>
                    <a:pt x="2362" y="2193"/>
                  </a:lnTo>
                  <a:cubicBezTo>
                    <a:pt x="2362" y="2153"/>
                    <a:pt x="2345" y="2114"/>
                    <a:pt x="2317" y="2084"/>
                  </a:cubicBezTo>
                  <a:lnTo>
                    <a:pt x="277" y="45"/>
                  </a:lnTo>
                  <a:cubicBezTo>
                    <a:pt x="247" y="15"/>
                    <a:pt x="208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5"/>
            <p:cNvSpPr/>
            <p:nvPr/>
          </p:nvSpPr>
          <p:spPr>
            <a:xfrm rot="5400000">
              <a:off x="1668250" y="-80837"/>
              <a:ext cx="817041" cy="920625"/>
            </a:xfrm>
            <a:custGeom>
              <a:avLst/>
              <a:gdLst/>
              <a:ahLst/>
              <a:cxnLst/>
              <a:rect l="l" t="t" r="r" b="b"/>
              <a:pathLst>
                <a:path w="16367" h="18442" extrusionOk="0">
                  <a:moveTo>
                    <a:pt x="168" y="0"/>
                  </a:moveTo>
                  <a:cubicBezTo>
                    <a:pt x="129" y="0"/>
                    <a:pt x="89" y="15"/>
                    <a:pt x="59" y="45"/>
                  </a:cubicBezTo>
                  <a:cubicBezTo>
                    <a:pt x="0" y="106"/>
                    <a:pt x="0" y="203"/>
                    <a:pt x="59" y="263"/>
                  </a:cubicBezTo>
                  <a:lnTo>
                    <a:pt x="6175" y="6377"/>
                  </a:lnTo>
                  <a:lnTo>
                    <a:pt x="6175" y="12362"/>
                  </a:lnTo>
                  <a:cubicBezTo>
                    <a:pt x="6175" y="12403"/>
                    <a:pt x="6191" y="12442"/>
                    <a:pt x="6219" y="12471"/>
                  </a:cubicBezTo>
                  <a:lnTo>
                    <a:pt x="9071" y="15323"/>
                  </a:lnTo>
                  <a:cubicBezTo>
                    <a:pt x="9100" y="15351"/>
                    <a:pt x="9139" y="15368"/>
                    <a:pt x="9180" y="15368"/>
                  </a:cubicBezTo>
                  <a:lnTo>
                    <a:pt x="14254" y="15368"/>
                  </a:lnTo>
                  <a:lnTo>
                    <a:pt x="16058" y="17172"/>
                  </a:lnTo>
                  <a:lnTo>
                    <a:pt x="16058" y="18288"/>
                  </a:lnTo>
                  <a:cubicBezTo>
                    <a:pt x="16058" y="18373"/>
                    <a:pt x="16127" y="18441"/>
                    <a:pt x="16211" y="18441"/>
                  </a:cubicBezTo>
                  <a:lnTo>
                    <a:pt x="16212" y="18441"/>
                  </a:lnTo>
                  <a:cubicBezTo>
                    <a:pt x="16296" y="18441"/>
                    <a:pt x="16366" y="18373"/>
                    <a:pt x="16366" y="18288"/>
                  </a:cubicBezTo>
                  <a:lnTo>
                    <a:pt x="16366" y="17108"/>
                  </a:lnTo>
                  <a:cubicBezTo>
                    <a:pt x="16366" y="17068"/>
                    <a:pt x="16350" y="17029"/>
                    <a:pt x="16321" y="16999"/>
                  </a:cubicBezTo>
                  <a:lnTo>
                    <a:pt x="14426" y="15105"/>
                  </a:lnTo>
                  <a:cubicBezTo>
                    <a:pt x="14398" y="15077"/>
                    <a:pt x="14359" y="15060"/>
                    <a:pt x="14317" y="15060"/>
                  </a:cubicBezTo>
                  <a:lnTo>
                    <a:pt x="9243" y="15060"/>
                  </a:lnTo>
                  <a:lnTo>
                    <a:pt x="6482" y="12299"/>
                  </a:lnTo>
                  <a:lnTo>
                    <a:pt x="6482" y="6313"/>
                  </a:lnTo>
                  <a:cubicBezTo>
                    <a:pt x="6482" y="6273"/>
                    <a:pt x="6465" y="6234"/>
                    <a:pt x="6437" y="6206"/>
                  </a:cubicBezTo>
                  <a:lnTo>
                    <a:pt x="277" y="45"/>
                  </a:lnTo>
                  <a:cubicBezTo>
                    <a:pt x="247" y="15"/>
                    <a:pt x="208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5"/>
            <p:cNvSpPr/>
            <p:nvPr/>
          </p:nvSpPr>
          <p:spPr>
            <a:xfrm rot="5400000">
              <a:off x="1355221" y="95955"/>
              <a:ext cx="1128492" cy="873700"/>
            </a:xfrm>
            <a:custGeom>
              <a:avLst/>
              <a:gdLst/>
              <a:ahLst/>
              <a:cxnLst/>
              <a:rect l="l" t="t" r="r" b="b"/>
              <a:pathLst>
                <a:path w="22606" h="17502" extrusionOk="0">
                  <a:moveTo>
                    <a:pt x="170" y="1"/>
                  </a:moveTo>
                  <a:cubicBezTo>
                    <a:pt x="130" y="1"/>
                    <a:pt x="91" y="16"/>
                    <a:pt x="61" y="45"/>
                  </a:cubicBezTo>
                  <a:cubicBezTo>
                    <a:pt x="1" y="106"/>
                    <a:pt x="1" y="204"/>
                    <a:pt x="61" y="263"/>
                  </a:cubicBezTo>
                  <a:lnTo>
                    <a:pt x="3137" y="3339"/>
                  </a:lnTo>
                  <a:lnTo>
                    <a:pt x="3137" y="8169"/>
                  </a:lnTo>
                  <a:cubicBezTo>
                    <a:pt x="3137" y="8209"/>
                    <a:pt x="3154" y="8250"/>
                    <a:pt x="3182" y="8278"/>
                  </a:cubicBezTo>
                  <a:lnTo>
                    <a:pt x="5189" y="10285"/>
                  </a:lnTo>
                  <a:lnTo>
                    <a:pt x="5189" y="13370"/>
                  </a:lnTo>
                  <a:cubicBezTo>
                    <a:pt x="5189" y="13411"/>
                    <a:pt x="5206" y="13450"/>
                    <a:pt x="5234" y="13478"/>
                  </a:cubicBezTo>
                  <a:lnTo>
                    <a:pt x="8536" y="16779"/>
                  </a:lnTo>
                  <a:cubicBezTo>
                    <a:pt x="8564" y="16809"/>
                    <a:pt x="8603" y="16824"/>
                    <a:pt x="8645" y="16824"/>
                  </a:cubicBezTo>
                  <a:lnTo>
                    <a:pt x="16881" y="16824"/>
                  </a:lnTo>
                  <a:lnTo>
                    <a:pt x="17514" y="17456"/>
                  </a:lnTo>
                  <a:cubicBezTo>
                    <a:pt x="17542" y="17485"/>
                    <a:pt x="17581" y="17501"/>
                    <a:pt x="17622" y="17501"/>
                  </a:cubicBezTo>
                  <a:lnTo>
                    <a:pt x="21542" y="17501"/>
                  </a:lnTo>
                  <a:cubicBezTo>
                    <a:pt x="21583" y="17501"/>
                    <a:pt x="21622" y="17485"/>
                    <a:pt x="21651" y="17456"/>
                  </a:cubicBezTo>
                  <a:lnTo>
                    <a:pt x="22545" y="16563"/>
                  </a:lnTo>
                  <a:cubicBezTo>
                    <a:pt x="22605" y="16502"/>
                    <a:pt x="22605" y="16406"/>
                    <a:pt x="22545" y="16345"/>
                  </a:cubicBezTo>
                  <a:cubicBezTo>
                    <a:pt x="22515" y="16315"/>
                    <a:pt x="22475" y="16300"/>
                    <a:pt x="22436" y="16300"/>
                  </a:cubicBezTo>
                  <a:cubicBezTo>
                    <a:pt x="22397" y="16300"/>
                    <a:pt x="22357" y="16315"/>
                    <a:pt x="22327" y="16345"/>
                  </a:cubicBezTo>
                  <a:lnTo>
                    <a:pt x="21479" y="17194"/>
                  </a:lnTo>
                  <a:lnTo>
                    <a:pt x="17685" y="17194"/>
                  </a:lnTo>
                  <a:lnTo>
                    <a:pt x="17054" y="16562"/>
                  </a:lnTo>
                  <a:cubicBezTo>
                    <a:pt x="17025" y="16533"/>
                    <a:pt x="16985" y="16517"/>
                    <a:pt x="16945" y="16517"/>
                  </a:cubicBezTo>
                  <a:lnTo>
                    <a:pt x="8707" y="16517"/>
                  </a:lnTo>
                  <a:lnTo>
                    <a:pt x="5497" y="13306"/>
                  </a:lnTo>
                  <a:lnTo>
                    <a:pt x="5497" y="10222"/>
                  </a:lnTo>
                  <a:cubicBezTo>
                    <a:pt x="5497" y="10181"/>
                    <a:pt x="5481" y="10142"/>
                    <a:pt x="5452" y="10113"/>
                  </a:cubicBezTo>
                  <a:lnTo>
                    <a:pt x="3444" y="8105"/>
                  </a:lnTo>
                  <a:lnTo>
                    <a:pt x="3444" y="3275"/>
                  </a:lnTo>
                  <a:cubicBezTo>
                    <a:pt x="3444" y="3234"/>
                    <a:pt x="3428" y="3195"/>
                    <a:pt x="3399" y="3166"/>
                  </a:cubicBezTo>
                  <a:lnTo>
                    <a:pt x="279" y="45"/>
                  </a:lnTo>
                  <a:cubicBezTo>
                    <a:pt x="248" y="16"/>
                    <a:pt x="209" y="1"/>
                    <a:pt x="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5"/>
            <p:cNvSpPr/>
            <p:nvPr/>
          </p:nvSpPr>
          <p:spPr>
            <a:xfrm rot="5400000">
              <a:off x="695422" y="453657"/>
              <a:ext cx="1143767" cy="214007"/>
            </a:xfrm>
            <a:custGeom>
              <a:avLst/>
              <a:gdLst/>
              <a:ahLst/>
              <a:cxnLst/>
              <a:rect l="l" t="t" r="r" b="b"/>
              <a:pathLst>
                <a:path w="22912" h="4287" extrusionOk="0">
                  <a:moveTo>
                    <a:pt x="169" y="1"/>
                  </a:moveTo>
                  <a:cubicBezTo>
                    <a:pt x="129" y="1"/>
                    <a:pt x="90" y="16"/>
                    <a:pt x="60" y="46"/>
                  </a:cubicBezTo>
                  <a:cubicBezTo>
                    <a:pt x="0" y="105"/>
                    <a:pt x="0" y="203"/>
                    <a:pt x="60" y="263"/>
                  </a:cubicBezTo>
                  <a:lnTo>
                    <a:pt x="1720" y="1923"/>
                  </a:lnTo>
                  <a:cubicBezTo>
                    <a:pt x="1748" y="1952"/>
                    <a:pt x="1789" y="1968"/>
                    <a:pt x="1829" y="1968"/>
                  </a:cubicBezTo>
                  <a:lnTo>
                    <a:pt x="7052" y="1968"/>
                  </a:lnTo>
                  <a:lnTo>
                    <a:pt x="8195" y="3110"/>
                  </a:lnTo>
                  <a:cubicBezTo>
                    <a:pt x="8223" y="3140"/>
                    <a:pt x="8262" y="3156"/>
                    <a:pt x="8304" y="3156"/>
                  </a:cubicBezTo>
                  <a:lnTo>
                    <a:pt x="15072" y="3156"/>
                  </a:lnTo>
                  <a:lnTo>
                    <a:pt x="16157" y="4240"/>
                  </a:lnTo>
                  <a:cubicBezTo>
                    <a:pt x="16185" y="4270"/>
                    <a:pt x="16224" y="4286"/>
                    <a:pt x="16266" y="4286"/>
                  </a:cubicBezTo>
                  <a:lnTo>
                    <a:pt x="20601" y="4286"/>
                  </a:lnTo>
                  <a:lnTo>
                    <a:pt x="20601" y="4285"/>
                  </a:lnTo>
                  <a:cubicBezTo>
                    <a:pt x="20642" y="4285"/>
                    <a:pt x="20681" y="4270"/>
                    <a:pt x="20709" y="4240"/>
                  </a:cubicBezTo>
                  <a:lnTo>
                    <a:pt x="22852" y="2098"/>
                  </a:lnTo>
                  <a:cubicBezTo>
                    <a:pt x="22912" y="2038"/>
                    <a:pt x="22912" y="1941"/>
                    <a:pt x="22852" y="1881"/>
                  </a:cubicBezTo>
                  <a:cubicBezTo>
                    <a:pt x="22821" y="1851"/>
                    <a:pt x="22782" y="1836"/>
                    <a:pt x="22743" y="1836"/>
                  </a:cubicBezTo>
                  <a:cubicBezTo>
                    <a:pt x="22703" y="1836"/>
                    <a:pt x="22664" y="1851"/>
                    <a:pt x="22634" y="1881"/>
                  </a:cubicBezTo>
                  <a:lnTo>
                    <a:pt x="20537" y="3978"/>
                  </a:lnTo>
                  <a:lnTo>
                    <a:pt x="16328" y="3978"/>
                  </a:lnTo>
                  <a:lnTo>
                    <a:pt x="15244" y="2894"/>
                  </a:lnTo>
                  <a:cubicBezTo>
                    <a:pt x="15215" y="2864"/>
                    <a:pt x="15176" y="2848"/>
                    <a:pt x="15135" y="2848"/>
                  </a:cubicBezTo>
                  <a:lnTo>
                    <a:pt x="8366" y="2848"/>
                  </a:lnTo>
                  <a:lnTo>
                    <a:pt x="7224" y="1706"/>
                  </a:lnTo>
                  <a:cubicBezTo>
                    <a:pt x="7195" y="1677"/>
                    <a:pt x="7156" y="1661"/>
                    <a:pt x="7116" y="1661"/>
                  </a:cubicBezTo>
                  <a:lnTo>
                    <a:pt x="1893" y="1661"/>
                  </a:lnTo>
                  <a:lnTo>
                    <a:pt x="278" y="46"/>
                  </a:lnTo>
                  <a:cubicBezTo>
                    <a:pt x="248" y="16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5"/>
            <p:cNvSpPr/>
            <p:nvPr/>
          </p:nvSpPr>
          <p:spPr>
            <a:xfrm rot="5400000">
              <a:off x="171102" y="727917"/>
              <a:ext cx="1667727" cy="124650"/>
            </a:xfrm>
            <a:custGeom>
              <a:avLst/>
              <a:gdLst/>
              <a:ahLst/>
              <a:cxnLst/>
              <a:rect l="l" t="t" r="r" b="b"/>
              <a:pathLst>
                <a:path w="33408" h="2497" extrusionOk="0">
                  <a:moveTo>
                    <a:pt x="29290" y="1"/>
                  </a:moveTo>
                  <a:cubicBezTo>
                    <a:pt x="29248" y="1"/>
                    <a:pt x="29209" y="16"/>
                    <a:pt x="29181" y="46"/>
                  </a:cubicBezTo>
                  <a:lnTo>
                    <a:pt x="27265" y="1961"/>
                  </a:lnTo>
                  <a:lnTo>
                    <a:pt x="18260" y="1961"/>
                  </a:lnTo>
                  <a:lnTo>
                    <a:pt x="16612" y="314"/>
                  </a:lnTo>
                  <a:cubicBezTo>
                    <a:pt x="16584" y="284"/>
                    <a:pt x="16545" y="269"/>
                    <a:pt x="16503" y="269"/>
                  </a:cubicBezTo>
                  <a:lnTo>
                    <a:pt x="10403" y="269"/>
                  </a:lnTo>
                  <a:cubicBezTo>
                    <a:pt x="10362" y="269"/>
                    <a:pt x="10323" y="284"/>
                    <a:pt x="10294" y="314"/>
                  </a:cubicBezTo>
                  <a:lnTo>
                    <a:pt x="8418" y="2189"/>
                  </a:lnTo>
                  <a:lnTo>
                    <a:pt x="4597" y="2189"/>
                  </a:lnTo>
                  <a:lnTo>
                    <a:pt x="3608" y="1201"/>
                  </a:lnTo>
                  <a:cubicBezTo>
                    <a:pt x="3580" y="1171"/>
                    <a:pt x="3541" y="1154"/>
                    <a:pt x="3499" y="1154"/>
                  </a:cubicBezTo>
                  <a:lnTo>
                    <a:pt x="154" y="1154"/>
                  </a:lnTo>
                  <a:cubicBezTo>
                    <a:pt x="69" y="1154"/>
                    <a:pt x="0" y="1224"/>
                    <a:pt x="0" y="1308"/>
                  </a:cubicBezTo>
                  <a:cubicBezTo>
                    <a:pt x="0" y="1393"/>
                    <a:pt x="69" y="1462"/>
                    <a:pt x="154" y="1462"/>
                  </a:cubicBezTo>
                  <a:lnTo>
                    <a:pt x="3435" y="1462"/>
                  </a:lnTo>
                  <a:lnTo>
                    <a:pt x="4425" y="2451"/>
                  </a:lnTo>
                  <a:cubicBezTo>
                    <a:pt x="4454" y="2481"/>
                    <a:pt x="4493" y="2496"/>
                    <a:pt x="4534" y="2496"/>
                  </a:cubicBezTo>
                  <a:lnTo>
                    <a:pt x="8482" y="2496"/>
                  </a:lnTo>
                  <a:cubicBezTo>
                    <a:pt x="8522" y="2496"/>
                    <a:pt x="8561" y="2481"/>
                    <a:pt x="8591" y="2451"/>
                  </a:cubicBezTo>
                  <a:lnTo>
                    <a:pt x="10466" y="576"/>
                  </a:lnTo>
                  <a:lnTo>
                    <a:pt x="16441" y="576"/>
                  </a:lnTo>
                  <a:lnTo>
                    <a:pt x="18087" y="2223"/>
                  </a:lnTo>
                  <a:cubicBezTo>
                    <a:pt x="18116" y="2253"/>
                    <a:pt x="18156" y="2268"/>
                    <a:pt x="18196" y="2268"/>
                  </a:cubicBezTo>
                  <a:lnTo>
                    <a:pt x="27328" y="2268"/>
                  </a:lnTo>
                  <a:cubicBezTo>
                    <a:pt x="27369" y="2268"/>
                    <a:pt x="27408" y="2253"/>
                    <a:pt x="27437" y="2223"/>
                  </a:cubicBezTo>
                  <a:lnTo>
                    <a:pt x="29352" y="308"/>
                  </a:lnTo>
                  <a:lnTo>
                    <a:pt x="33254" y="308"/>
                  </a:lnTo>
                  <a:cubicBezTo>
                    <a:pt x="33339" y="308"/>
                    <a:pt x="33407" y="238"/>
                    <a:pt x="33407" y="154"/>
                  </a:cubicBezTo>
                  <a:cubicBezTo>
                    <a:pt x="33407" y="69"/>
                    <a:pt x="33339" y="1"/>
                    <a:pt x="33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5"/>
            <p:cNvSpPr/>
            <p:nvPr/>
          </p:nvSpPr>
          <p:spPr>
            <a:xfrm rot="5400000">
              <a:off x="1794451" y="760564"/>
              <a:ext cx="54163" cy="54163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3" y="1"/>
                  </a:moveTo>
                  <a:cubicBezTo>
                    <a:pt x="244" y="1"/>
                    <a:pt x="1" y="243"/>
                    <a:pt x="1" y="542"/>
                  </a:cubicBezTo>
                  <a:cubicBezTo>
                    <a:pt x="1" y="842"/>
                    <a:pt x="244" y="1085"/>
                    <a:pt x="543" y="1085"/>
                  </a:cubicBezTo>
                  <a:cubicBezTo>
                    <a:pt x="842" y="1085"/>
                    <a:pt x="1085" y="842"/>
                    <a:pt x="1085" y="542"/>
                  </a:cubicBezTo>
                  <a:cubicBezTo>
                    <a:pt x="1085" y="243"/>
                    <a:pt x="842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5"/>
            <p:cNvSpPr/>
            <p:nvPr/>
          </p:nvSpPr>
          <p:spPr>
            <a:xfrm rot="5400000">
              <a:off x="1878968" y="676047"/>
              <a:ext cx="54163" cy="54163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3" y="1"/>
                  </a:moveTo>
                  <a:cubicBezTo>
                    <a:pt x="244" y="1"/>
                    <a:pt x="1" y="243"/>
                    <a:pt x="1" y="542"/>
                  </a:cubicBezTo>
                  <a:cubicBezTo>
                    <a:pt x="1" y="843"/>
                    <a:pt x="244" y="1085"/>
                    <a:pt x="543" y="1085"/>
                  </a:cubicBezTo>
                  <a:cubicBezTo>
                    <a:pt x="842" y="1085"/>
                    <a:pt x="1085" y="843"/>
                    <a:pt x="1085" y="542"/>
                  </a:cubicBezTo>
                  <a:cubicBezTo>
                    <a:pt x="1085" y="243"/>
                    <a:pt x="842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5"/>
            <p:cNvSpPr/>
            <p:nvPr/>
          </p:nvSpPr>
          <p:spPr>
            <a:xfrm rot="5400000">
              <a:off x="1965857" y="589208"/>
              <a:ext cx="54113" cy="54163"/>
            </a:xfrm>
            <a:custGeom>
              <a:avLst/>
              <a:gdLst/>
              <a:ahLst/>
              <a:cxnLst/>
              <a:rect l="l" t="t" r="r" b="b"/>
              <a:pathLst>
                <a:path w="1084" h="1085" extrusionOk="0">
                  <a:moveTo>
                    <a:pt x="542" y="1"/>
                  </a:moveTo>
                  <a:cubicBezTo>
                    <a:pt x="243" y="1"/>
                    <a:pt x="1" y="243"/>
                    <a:pt x="1" y="543"/>
                  </a:cubicBezTo>
                  <a:cubicBezTo>
                    <a:pt x="1" y="842"/>
                    <a:pt x="243" y="1085"/>
                    <a:pt x="542" y="1085"/>
                  </a:cubicBezTo>
                  <a:cubicBezTo>
                    <a:pt x="841" y="1085"/>
                    <a:pt x="1084" y="842"/>
                    <a:pt x="1084" y="543"/>
                  </a:cubicBezTo>
                  <a:cubicBezTo>
                    <a:pt x="1084" y="243"/>
                    <a:pt x="841" y="1"/>
                    <a:pt x="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5"/>
            <p:cNvSpPr/>
            <p:nvPr/>
          </p:nvSpPr>
          <p:spPr>
            <a:xfrm rot="5400000">
              <a:off x="724831" y="674899"/>
              <a:ext cx="54163" cy="54163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3" y="1"/>
                  </a:moveTo>
                  <a:cubicBezTo>
                    <a:pt x="244" y="1"/>
                    <a:pt x="0" y="243"/>
                    <a:pt x="0" y="543"/>
                  </a:cubicBezTo>
                  <a:cubicBezTo>
                    <a:pt x="0" y="842"/>
                    <a:pt x="244" y="1085"/>
                    <a:pt x="543" y="1085"/>
                  </a:cubicBezTo>
                  <a:cubicBezTo>
                    <a:pt x="842" y="1085"/>
                    <a:pt x="1084" y="842"/>
                    <a:pt x="1084" y="543"/>
                  </a:cubicBezTo>
                  <a:cubicBezTo>
                    <a:pt x="1084" y="243"/>
                    <a:pt x="842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5"/>
            <p:cNvSpPr/>
            <p:nvPr/>
          </p:nvSpPr>
          <p:spPr>
            <a:xfrm rot="5400000">
              <a:off x="809373" y="590407"/>
              <a:ext cx="54113" cy="54163"/>
            </a:xfrm>
            <a:custGeom>
              <a:avLst/>
              <a:gdLst/>
              <a:ahLst/>
              <a:cxnLst/>
              <a:rect l="l" t="t" r="r" b="b"/>
              <a:pathLst>
                <a:path w="1084" h="1085" extrusionOk="0">
                  <a:moveTo>
                    <a:pt x="542" y="1"/>
                  </a:moveTo>
                  <a:cubicBezTo>
                    <a:pt x="243" y="1"/>
                    <a:pt x="0" y="244"/>
                    <a:pt x="0" y="543"/>
                  </a:cubicBezTo>
                  <a:cubicBezTo>
                    <a:pt x="0" y="842"/>
                    <a:pt x="243" y="1085"/>
                    <a:pt x="542" y="1085"/>
                  </a:cubicBezTo>
                  <a:cubicBezTo>
                    <a:pt x="841" y="1085"/>
                    <a:pt x="1083" y="842"/>
                    <a:pt x="1083" y="543"/>
                  </a:cubicBezTo>
                  <a:cubicBezTo>
                    <a:pt x="1083" y="244"/>
                    <a:pt x="841" y="1"/>
                    <a:pt x="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5"/>
            <p:cNvSpPr/>
            <p:nvPr/>
          </p:nvSpPr>
          <p:spPr>
            <a:xfrm rot="5400000">
              <a:off x="896162" y="503568"/>
              <a:ext cx="54163" cy="54163"/>
            </a:xfrm>
            <a:custGeom>
              <a:avLst/>
              <a:gdLst/>
              <a:ahLst/>
              <a:cxnLst/>
              <a:rect l="l" t="t" r="r" b="b"/>
              <a:pathLst>
                <a:path w="1085" h="1085" extrusionOk="0">
                  <a:moveTo>
                    <a:pt x="542" y="1"/>
                  </a:moveTo>
                  <a:cubicBezTo>
                    <a:pt x="243" y="1"/>
                    <a:pt x="0" y="243"/>
                    <a:pt x="0" y="542"/>
                  </a:cubicBezTo>
                  <a:cubicBezTo>
                    <a:pt x="0" y="841"/>
                    <a:pt x="243" y="1085"/>
                    <a:pt x="542" y="1085"/>
                  </a:cubicBezTo>
                  <a:cubicBezTo>
                    <a:pt x="842" y="1085"/>
                    <a:pt x="1084" y="841"/>
                    <a:pt x="1084" y="542"/>
                  </a:cubicBezTo>
                  <a:cubicBezTo>
                    <a:pt x="1084" y="243"/>
                    <a:pt x="842" y="1"/>
                    <a:pt x="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5"/>
            <p:cNvSpPr/>
            <p:nvPr/>
          </p:nvSpPr>
          <p:spPr>
            <a:xfrm rot="5400000">
              <a:off x="1128922" y="974553"/>
              <a:ext cx="78225" cy="78275"/>
            </a:xfrm>
            <a:custGeom>
              <a:avLst/>
              <a:gdLst/>
              <a:ahLst/>
              <a:cxnLst/>
              <a:rect l="l" t="t" r="r" b="b"/>
              <a:pathLst>
                <a:path w="1567" h="1568" extrusionOk="0">
                  <a:moveTo>
                    <a:pt x="784" y="1"/>
                  </a:moveTo>
                  <a:cubicBezTo>
                    <a:pt x="351" y="1"/>
                    <a:pt x="0" y="352"/>
                    <a:pt x="0" y="785"/>
                  </a:cubicBezTo>
                  <a:cubicBezTo>
                    <a:pt x="0" y="1216"/>
                    <a:pt x="351" y="1567"/>
                    <a:pt x="784" y="1567"/>
                  </a:cubicBezTo>
                  <a:cubicBezTo>
                    <a:pt x="1215" y="1567"/>
                    <a:pt x="1567" y="1216"/>
                    <a:pt x="1567" y="785"/>
                  </a:cubicBezTo>
                  <a:cubicBezTo>
                    <a:pt x="1567" y="352"/>
                    <a:pt x="1215" y="1"/>
                    <a:pt x="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5"/>
            <p:cNvSpPr/>
            <p:nvPr/>
          </p:nvSpPr>
          <p:spPr>
            <a:xfrm rot="5400000">
              <a:off x="1053745" y="899371"/>
              <a:ext cx="228584" cy="228634"/>
            </a:xfrm>
            <a:custGeom>
              <a:avLst/>
              <a:gdLst/>
              <a:ahLst/>
              <a:cxnLst/>
              <a:rect l="l" t="t" r="r" b="b"/>
              <a:pathLst>
                <a:path w="4579" h="4580" extrusionOk="0">
                  <a:moveTo>
                    <a:pt x="2290" y="154"/>
                  </a:moveTo>
                  <a:cubicBezTo>
                    <a:pt x="3467" y="154"/>
                    <a:pt x="4425" y="1112"/>
                    <a:pt x="4425" y="2291"/>
                  </a:cubicBezTo>
                  <a:cubicBezTo>
                    <a:pt x="4425" y="3468"/>
                    <a:pt x="3467" y="4426"/>
                    <a:pt x="2290" y="4426"/>
                  </a:cubicBezTo>
                  <a:cubicBezTo>
                    <a:pt x="1112" y="4426"/>
                    <a:pt x="154" y="3468"/>
                    <a:pt x="154" y="2291"/>
                  </a:cubicBezTo>
                  <a:cubicBezTo>
                    <a:pt x="154" y="1112"/>
                    <a:pt x="1112" y="154"/>
                    <a:pt x="2290" y="154"/>
                  </a:cubicBezTo>
                  <a:close/>
                  <a:moveTo>
                    <a:pt x="2290" y="1"/>
                  </a:moveTo>
                  <a:cubicBezTo>
                    <a:pt x="1027" y="1"/>
                    <a:pt x="0" y="1028"/>
                    <a:pt x="0" y="2291"/>
                  </a:cubicBezTo>
                  <a:cubicBezTo>
                    <a:pt x="0" y="3552"/>
                    <a:pt x="1027" y="4579"/>
                    <a:pt x="2290" y="4579"/>
                  </a:cubicBezTo>
                  <a:cubicBezTo>
                    <a:pt x="3552" y="4579"/>
                    <a:pt x="4579" y="3552"/>
                    <a:pt x="4579" y="2291"/>
                  </a:cubicBezTo>
                  <a:cubicBezTo>
                    <a:pt x="4579" y="1028"/>
                    <a:pt x="3551" y="1"/>
                    <a:pt x="22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5"/>
            <p:cNvSpPr/>
            <p:nvPr/>
          </p:nvSpPr>
          <p:spPr>
            <a:xfrm rot="5400000">
              <a:off x="1857629" y="409291"/>
              <a:ext cx="123602" cy="123552"/>
            </a:xfrm>
            <a:custGeom>
              <a:avLst/>
              <a:gdLst/>
              <a:ahLst/>
              <a:cxnLst/>
              <a:rect l="l" t="t" r="r" b="b"/>
              <a:pathLst>
                <a:path w="2476" h="2475" extrusionOk="0">
                  <a:moveTo>
                    <a:pt x="1238" y="0"/>
                  </a:moveTo>
                  <a:cubicBezTo>
                    <a:pt x="554" y="0"/>
                    <a:pt x="0" y="554"/>
                    <a:pt x="0" y="1237"/>
                  </a:cubicBezTo>
                  <a:cubicBezTo>
                    <a:pt x="0" y="1920"/>
                    <a:pt x="554" y="2475"/>
                    <a:pt x="1238" y="2475"/>
                  </a:cubicBezTo>
                  <a:cubicBezTo>
                    <a:pt x="1921" y="2475"/>
                    <a:pt x="2476" y="1920"/>
                    <a:pt x="2476" y="1237"/>
                  </a:cubicBezTo>
                  <a:cubicBezTo>
                    <a:pt x="2476" y="554"/>
                    <a:pt x="1921" y="0"/>
                    <a:pt x="1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5"/>
            <p:cNvSpPr/>
            <p:nvPr/>
          </p:nvSpPr>
          <p:spPr>
            <a:xfrm rot="5400000">
              <a:off x="1893396" y="445010"/>
              <a:ext cx="52116" cy="52116"/>
            </a:xfrm>
            <a:custGeom>
              <a:avLst/>
              <a:gdLst/>
              <a:ahLst/>
              <a:cxnLst/>
              <a:rect l="l" t="t" r="r" b="b"/>
              <a:pathLst>
                <a:path w="1044" h="1044" extrusionOk="0">
                  <a:moveTo>
                    <a:pt x="522" y="1"/>
                  </a:moveTo>
                  <a:cubicBezTo>
                    <a:pt x="235" y="1"/>
                    <a:pt x="0" y="235"/>
                    <a:pt x="0" y="522"/>
                  </a:cubicBezTo>
                  <a:cubicBezTo>
                    <a:pt x="0" y="810"/>
                    <a:pt x="233" y="1043"/>
                    <a:pt x="522" y="1043"/>
                  </a:cubicBezTo>
                  <a:cubicBezTo>
                    <a:pt x="809" y="1043"/>
                    <a:pt x="1043" y="810"/>
                    <a:pt x="1043" y="522"/>
                  </a:cubicBezTo>
                  <a:cubicBezTo>
                    <a:pt x="1043" y="235"/>
                    <a:pt x="809" y="1"/>
                    <a:pt x="5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5"/>
            <p:cNvSpPr/>
            <p:nvPr/>
          </p:nvSpPr>
          <p:spPr>
            <a:xfrm rot="5400000">
              <a:off x="1562393" y="718455"/>
              <a:ext cx="123552" cy="123602"/>
            </a:xfrm>
            <a:custGeom>
              <a:avLst/>
              <a:gdLst/>
              <a:ahLst/>
              <a:cxnLst/>
              <a:rect l="l" t="t" r="r" b="b"/>
              <a:pathLst>
                <a:path w="2475" h="2476" extrusionOk="0">
                  <a:moveTo>
                    <a:pt x="1237" y="1"/>
                  </a:moveTo>
                  <a:cubicBezTo>
                    <a:pt x="554" y="1"/>
                    <a:pt x="1" y="555"/>
                    <a:pt x="1" y="1239"/>
                  </a:cubicBezTo>
                  <a:cubicBezTo>
                    <a:pt x="1" y="1922"/>
                    <a:pt x="554" y="2475"/>
                    <a:pt x="1237" y="2475"/>
                  </a:cubicBezTo>
                  <a:cubicBezTo>
                    <a:pt x="1922" y="2475"/>
                    <a:pt x="2475" y="1922"/>
                    <a:pt x="2475" y="1239"/>
                  </a:cubicBezTo>
                  <a:cubicBezTo>
                    <a:pt x="2475" y="555"/>
                    <a:pt x="1922" y="1"/>
                    <a:pt x="1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5"/>
            <p:cNvSpPr/>
            <p:nvPr/>
          </p:nvSpPr>
          <p:spPr>
            <a:xfrm rot="5400000">
              <a:off x="1598159" y="754274"/>
              <a:ext cx="52017" cy="52017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0" y="0"/>
                  </a:moveTo>
                  <a:cubicBezTo>
                    <a:pt x="233" y="0"/>
                    <a:pt x="0" y="233"/>
                    <a:pt x="0" y="522"/>
                  </a:cubicBezTo>
                  <a:cubicBezTo>
                    <a:pt x="0" y="809"/>
                    <a:pt x="233" y="1042"/>
                    <a:pt x="520" y="1042"/>
                  </a:cubicBezTo>
                  <a:cubicBezTo>
                    <a:pt x="809" y="1042"/>
                    <a:pt x="1042" y="809"/>
                    <a:pt x="1042" y="522"/>
                  </a:cubicBezTo>
                  <a:cubicBezTo>
                    <a:pt x="1042" y="233"/>
                    <a:pt x="809" y="0"/>
                    <a:pt x="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5"/>
            <p:cNvSpPr/>
            <p:nvPr/>
          </p:nvSpPr>
          <p:spPr>
            <a:xfrm rot="5400000">
              <a:off x="1490980" y="1041722"/>
              <a:ext cx="123552" cy="123552"/>
            </a:xfrm>
            <a:custGeom>
              <a:avLst/>
              <a:gdLst/>
              <a:ahLst/>
              <a:cxnLst/>
              <a:rect l="l" t="t" r="r" b="b"/>
              <a:pathLst>
                <a:path w="2475" h="2475" extrusionOk="0">
                  <a:moveTo>
                    <a:pt x="1237" y="0"/>
                  </a:moveTo>
                  <a:cubicBezTo>
                    <a:pt x="554" y="0"/>
                    <a:pt x="0" y="554"/>
                    <a:pt x="0" y="1238"/>
                  </a:cubicBezTo>
                  <a:cubicBezTo>
                    <a:pt x="0" y="1921"/>
                    <a:pt x="554" y="2475"/>
                    <a:pt x="1237" y="2475"/>
                  </a:cubicBezTo>
                  <a:cubicBezTo>
                    <a:pt x="1920" y="2475"/>
                    <a:pt x="2475" y="1921"/>
                    <a:pt x="2475" y="1238"/>
                  </a:cubicBezTo>
                  <a:cubicBezTo>
                    <a:pt x="2475" y="554"/>
                    <a:pt x="1920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5"/>
            <p:cNvSpPr/>
            <p:nvPr/>
          </p:nvSpPr>
          <p:spPr>
            <a:xfrm rot="5400000">
              <a:off x="1526721" y="1077466"/>
              <a:ext cx="52067" cy="52067"/>
            </a:xfrm>
            <a:custGeom>
              <a:avLst/>
              <a:gdLst/>
              <a:ahLst/>
              <a:cxnLst/>
              <a:rect l="l" t="t" r="r" b="b"/>
              <a:pathLst>
                <a:path w="1043" h="1043" extrusionOk="0">
                  <a:moveTo>
                    <a:pt x="521" y="1"/>
                  </a:moveTo>
                  <a:cubicBezTo>
                    <a:pt x="234" y="1"/>
                    <a:pt x="1" y="234"/>
                    <a:pt x="1" y="522"/>
                  </a:cubicBezTo>
                  <a:cubicBezTo>
                    <a:pt x="1" y="809"/>
                    <a:pt x="234" y="1042"/>
                    <a:pt x="521" y="1042"/>
                  </a:cubicBezTo>
                  <a:cubicBezTo>
                    <a:pt x="809" y="1042"/>
                    <a:pt x="1042" y="809"/>
                    <a:pt x="1042" y="522"/>
                  </a:cubicBezTo>
                  <a:cubicBezTo>
                    <a:pt x="1042" y="234"/>
                    <a:pt x="809" y="1"/>
                    <a:pt x="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5"/>
            <p:cNvSpPr/>
            <p:nvPr/>
          </p:nvSpPr>
          <p:spPr>
            <a:xfrm rot="5400000">
              <a:off x="1251681" y="1103450"/>
              <a:ext cx="123552" cy="123602"/>
            </a:xfrm>
            <a:custGeom>
              <a:avLst/>
              <a:gdLst/>
              <a:ahLst/>
              <a:cxnLst/>
              <a:rect l="l" t="t" r="r" b="b"/>
              <a:pathLst>
                <a:path w="2475" h="2476" extrusionOk="0">
                  <a:moveTo>
                    <a:pt x="1238" y="1"/>
                  </a:moveTo>
                  <a:cubicBezTo>
                    <a:pt x="554" y="1"/>
                    <a:pt x="0" y="554"/>
                    <a:pt x="0" y="1238"/>
                  </a:cubicBezTo>
                  <a:cubicBezTo>
                    <a:pt x="0" y="1921"/>
                    <a:pt x="554" y="2475"/>
                    <a:pt x="1238" y="2475"/>
                  </a:cubicBezTo>
                  <a:cubicBezTo>
                    <a:pt x="1921" y="2475"/>
                    <a:pt x="2474" y="1921"/>
                    <a:pt x="2474" y="1238"/>
                  </a:cubicBezTo>
                  <a:cubicBezTo>
                    <a:pt x="2474" y="554"/>
                    <a:pt x="1921" y="1"/>
                    <a:pt x="1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5"/>
            <p:cNvSpPr/>
            <p:nvPr/>
          </p:nvSpPr>
          <p:spPr>
            <a:xfrm rot="5400000">
              <a:off x="1287422" y="1139244"/>
              <a:ext cx="52116" cy="52067"/>
            </a:xfrm>
            <a:custGeom>
              <a:avLst/>
              <a:gdLst/>
              <a:ahLst/>
              <a:cxnLst/>
              <a:rect l="l" t="t" r="r" b="b"/>
              <a:pathLst>
                <a:path w="1044" h="1043" extrusionOk="0">
                  <a:moveTo>
                    <a:pt x="522" y="0"/>
                  </a:moveTo>
                  <a:cubicBezTo>
                    <a:pt x="233" y="0"/>
                    <a:pt x="0" y="234"/>
                    <a:pt x="0" y="522"/>
                  </a:cubicBezTo>
                  <a:cubicBezTo>
                    <a:pt x="0" y="810"/>
                    <a:pt x="233" y="1043"/>
                    <a:pt x="522" y="1043"/>
                  </a:cubicBezTo>
                  <a:cubicBezTo>
                    <a:pt x="809" y="1043"/>
                    <a:pt x="1043" y="810"/>
                    <a:pt x="1043" y="522"/>
                  </a:cubicBezTo>
                  <a:cubicBezTo>
                    <a:pt x="1043" y="234"/>
                    <a:pt x="809" y="0"/>
                    <a:pt x="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5"/>
            <p:cNvSpPr/>
            <p:nvPr/>
          </p:nvSpPr>
          <p:spPr>
            <a:xfrm rot="5400000">
              <a:off x="995758" y="1581224"/>
              <a:ext cx="123652" cy="123652"/>
            </a:xfrm>
            <a:custGeom>
              <a:avLst/>
              <a:gdLst/>
              <a:ahLst/>
              <a:cxnLst/>
              <a:rect l="l" t="t" r="r" b="b"/>
              <a:pathLst>
                <a:path w="2477" h="2477" extrusionOk="0">
                  <a:moveTo>
                    <a:pt x="1239" y="1"/>
                  </a:moveTo>
                  <a:cubicBezTo>
                    <a:pt x="555" y="1"/>
                    <a:pt x="1" y="555"/>
                    <a:pt x="1" y="1238"/>
                  </a:cubicBezTo>
                  <a:cubicBezTo>
                    <a:pt x="1" y="1922"/>
                    <a:pt x="555" y="2476"/>
                    <a:pt x="1239" y="2476"/>
                  </a:cubicBezTo>
                  <a:cubicBezTo>
                    <a:pt x="1922" y="2476"/>
                    <a:pt x="2476" y="1922"/>
                    <a:pt x="2476" y="1238"/>
                  </a:cubicBezTo>
                  <a:cubicBezTo>
                    <a:pt x="2476" y="555"/>
                    <a:pt x="1922" y="1"/>
                    <a:pt x="1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5"/>
            <p:cNvSpPr/>
            <p:nvPr/>
          </p:nvSpPr>
          <p:spPr>
            <a:xfrm rot="5400000">
              <a:off x="1031524" y="1617043"/>
              <a:ext cx="52116" cy="52067"/>
            </a:xfrm>
            <a:custGeom>
              <a:avLst/>
              <a:gdLst/>
              <a:ahLst/>
              <a:cxnLst/>
              <a:rect l="l" t="t" r="r" b="b"/>
              <a:pathLst>
                <a:path w="1044" h="1043" extrusionOk="0">
                  <a:moveTo>
                    <a:pt x="522" y="0"/>
                  </a:moveTo>
                  <a:cubicBezTo>
                    <a:pt x="234" y="0"/>
                    <a:pt x="0" y="234"/>
                    <a:pt x="0" y="521"/>
                  </a:cubicBezTo>
                  <a:cubicBezTo>
                    <a:pt x="0" y="809"/>
                    <a:pt x="234" y="1043"/>
                    <a:pt x="522" y="1043"/>
                  </a:cubicBezTo>
                  <a:cubicBezTo>
                    <a:pt x="810" y="1043"/>
                    <a:pt x="1043" y="809"/>
                    <a:pt x="1043" y="521"/>
                  </a:cubicBezTo>
                  <a:cubicBezTo>
                    <a:pt x="1043" y="234"/>
                    <a:pt x="810" y="0"/>
                    <a:pt x="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B8D57-010B-8EDF-9260-3C312C247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43" y="284748"/>
            <a:ext cx="7704000" cy="572700"/>
          </a:xfrm>
        </p:spPr>
        <p:txBody>
          <a:bodyPr/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Digital Twins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07058-1099-30E8-6FE2-C8F25B8C0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199545"/>
            <a:ext cx="5156365" cy="2725200"/>
          </a:xfrm>
        </p:spPr>
        <p:txBody>
          <a:bodyPr/>
          <a:lstStyle/>
          <a:p>
            <a:pPr marL="139700" indent="0">
              <a:buNone/>
              <a:defRPr sz="1800"/>
            </a:pPr>
            <a:r>
              <a:rPr lang="en-GB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Definition: </a:t>
            </a:r>
          </a:p>
          <a:p>
            <a:pPr marL="139700" indent="0">
              <a:buNone/>
              <a:defRPr sz="1800"/>
            </a:pP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A </a:t>
            </a:r>
            <a:r>
              <a:rPr lang="en-GB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twin </a:t>
            </a: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 a </a:t>
            </a:r>
            <a:r>
              <a:rPr lang="en-GB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dynamic digital replica </a:t>
            </a: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a physical object, process or system.</a:t>
            </a:r>
          </a:p>
          <a:p>
            <a:pPr marL="139700" indent="0">
              <a:buNone/>
              <a:defRPr sz="1800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It Integrates </a:t>
            </a: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sensor data through IoT.</a:t>
            </a: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  <a:defRPr sz="1800"/>
            </a:pPr>
            <a:endParaRPr lang="en-GB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  <a:defRPr sz="1800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Origin:</a:t>
            </a:r>
          </a:p>
          <a:p>
            <a:pPr marL="139700" indent="0">
              <a:buNone/>
              <a:defRPr sz="1800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 Emerged from </a:t>
            </a: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NASA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 the early 2000s for spacecraft simulations.</a:t>
            </a:r>
          </a:p>
          <a:p>
            <a:pPr marL="139700" indent="0">
              <a:buNone/>
              <a:defRPr sz="1800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- Adopted across industries: </a:t>
            </a: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healthcare, construction, transportation, manufacturing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139700" indent="0">
              <a:buNone/>
              <a:defRPr sz="1800"/>
            </a:pP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2E0A51-4332-F487-4AED-4E98FB95C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029" y="1088051"/>
            <a:ext cx="2359960" cy="29481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B5B1B-AC0A-3ADB-79DA-29930B6A643C}"/>
              </a:ext>
            </a:extLst>
          </p:cNvPr>
          <p:cNvSpPr txBox="1"/>
          <p:nvPr/>
        </p:nvSpPr>
        <p:spPr>
          <a:xfrm>
            <a:off x="2530698" y="4749205"/>
            <a:ext cx="3760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GB" i="1" dirty="0" err="1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Yaacoub</a:t>
            </a:r>
            <a:r>
              <a:rPr lang="en-GB" i="1" dirty="0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et al., 2023; Wang et al., 2023)</a:t>
            </a:r>
          </a:p>
        </p:txBody>
      </p:sp>
    </p:spTree>
    <p:extLst>
      <p:ext uri="{BB962C8B-B14F-4D97-AF65-F5344CB8AC3E}">
        <p14:creationId xmlns:p14="http://schemas.microsoft.com/office/powerpoint/2010/main" val="13134814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43"/>
          <p:cNvSpPr txBox="1">
            <a:spLocks noGrp="1"/>
          </p:cNvSpPr>
          <p:nvPr>
            <p:ph type="title"/>
          </p:nvPr>
        </p:nvSpPr>
        <p:spPr>
          <a:xfrm>
            <a:off x="3201426" y="58212"/>
            <a:ext cx="548117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Why Digital Twins Matter in IoT</a:t>
            </a:r>
            <a:endParaRPr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86" name="Google Shape;2086;p43"/>
          <p:cNvSpPr txBox="1">
            <a:spLocks noGrp="1"/>
          </p:cNvSpPr>
          <p:nvPr>
            <p:ph type="subTitle" idx="4"/>
          </p:nvPr>
        </p:nvSpPr>
        <p:spPr>
          <a:xfrm>
            <a:off x="3201426" y="881599"/>
            <a:ext cx="5331854" cy="38391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v"/>
              <a:defRPr sz="1800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Adds 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meaning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raw sensor data.</a:t>
            </a:r>
          </a:p>
          <a:p>
            <a:pPr marL="139700" indent="0">
              <a:defRPr sz="1400" i="1">
                <a:solidFill>
                  <a:srgbClr val="646464"/>
                </a:solidFill>
              </a:defRPr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  <a:defRPr sz="1800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Enables 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predictive analytics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real-time simulations.</a:t>
            </a:r>
          </a:p>
          <a:p>
            <a:pPr marL="139700" indent="0">
              <a:defRPr sz="1400" i="1">
                <a:solidFill>
                  <a:srgbClr val="646464"/>
                </a:solidFill>
              </a:defRPr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</a:t>
            </a:r>
          </a:p>
          <a:p>
            <a:pPr>
              <a:buFont typeface="Wingdings" panose="05000000000000000000" pitchFamily="2" charset="2"/>
              <a:buChar char="v"/>
              <a:defRPr sz="1800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Optimizes 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maintenance, improves efficiency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across various sectors.</a:t>
            </a:r>
          </a:p>
          <a:p>
            <a:pPr marL="139700" indent="0">
              <a:defRPr sz="1400" i="1">
                <a:solidFill>
                  <a:srgbClr val="646464"/>
                </a:solidFill>
              </a:defRPr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087" name="Google Shape;2087;p43"/>
          <p:cNvGrpSpPr/>
          <p:nvPr/>
        </p:nvGrpSpPr>
        <p:grpSpPr>
          <a:xfrm>
            <a:off x="8126292" y="4479450"/>
            <a:ext cx="556311" cy="708946"/>
            <a:chOff x="8126292" y="4479450"/>
            <a:chExt cx="556311" cy="708946"/>
          </a:xfrm>
        </p:grpSpPr>
        <p:sp>
          <p:nvSpPr>
            <p:cNvPr id="2088" name="Google Shape;2088;p43"/>
            <p:cNvSpPr/>
            <p:nvPr/>
          </p:nvSpPr>
          <p:spPr>
            <a:xfrm>
              <a:off x="8126292" y="4479450"/>
              <a:ext cx="556311" cy="708946"/>
            </a:xfrm>
            <a:custGeom>
              <a:avLst/>
              <a:gdLst/>
              <a:ahLst/>
              <a:cxnLst/>
              <a:rect l="l" t="t" r="r" b="b"/>
              <a:pathLst>
                <a:path w="12833" h="16354" extrusionOk="0">
                  <a:moveTo>
                    <a:pt x="198" y="1"/>
                  </a:moveTo>
                  <a:cubicBezTo>
                    <a:pt x="89" y="1"/>
                    <a:pt x="1" y="88"/>
                    <a:pt x="1" y="198"/>
                  </a:cubicBezTo>
                  <a:lnTo>
                    <a:pt x="1" y="4600"/>
                  </a:lnTo>
                  <a:cubicBezTo>
                    <a:pt x="1" y="4652"/>
                    <a:pt x="21" y="4703"/>
                    <a:pt x="59" y="4740"/>
                  </a:cubicBezTo>
                  <a:lnTo>
                    <a:pt x="2204" y="6887"/>
                  </a:lnTo>
                  <a:cubicBezTo>
                    <a:pt x="2243" y="6925"/>
                    <a:pt x="2293" y="6944"/>
                    <a:pt x="2344" y="6944"/>
                  </a:cubicBezTo>
                  <a:cubicBezTo>
                    <a:pt x="2395" y="6944"/>
                    <a:pt x="2445" y="6925"/>
                    <a:pt x="2484" y="6887"/>
                  </a:cubicBezTo>
                  <a:cubicBezTo>
                    <a:pt x="2561" y="6809"/>
                    <a:pt x="2561" y="6683"/>
                    <a:pt x="2484" y="6607"/>
                  </a:cubicBezTo>
                  <a:lnTo>
                    <a:pt x="397" y="4518"/>
                  </a:lnTo>
                  <a:lnTo>
                    <a:pt x="397" y="395"/>
                  </a:lnTo>
                  <a:lnTo>
                    <a:pt x="5289" y="395"/>
                  </a:lnTo>
                  <a:lnTo>
                    <a:pt x="12436" y="7543"/>
                  </a:lnTo>
                  <a:lnTo>
                    <a:pt x="12436" y="16155"/>
                  </a:lnTo>
                  <a:cubicBezTo>
                    <a:pt x="12436" y="16265"/>
                    <a:pt x="12525" y="16354"/>
                    <a:pt x="12633" y="16354"/>
                  </a:cubicBezTo>
                  <a:lnTo>
                    <a:pt x="12635" y="16354"/>
                  </a:lnTo>
                  <a:cubicBezTo>
                    <a:pt x="12743" y="16354"/>
                    <a:pt x="12832" y="16265"/>
                    <a:pt x="12832" y="16155"/>
                  </a:cubicBezTo>
                  <a:lnTo>
                    <a:pt x="12832" y="7461"/>
                  </a:lnTo>
                  <a:cubicBezTo>
                    <a:pt x="12832" y="7409"/>
                    <a:pt x="12811" y="7358"/>
                    <a:pt x="12774" y="7322"/>
                  </a:cubicBezTo>
                  <a:lnTo>
                    <a:pt x="5511" y="58"/>
                  </a:lnTo>
                  <a:cubicBezTo>
                    <a:pt x="5473" y="21"/>
                    <a:pt x="5423" y="1"/>
                    <a:pt x="5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3"/>
            <p:cNvSpPr/>
            <p:nvPr/>
          </p:nvSpPr>
          <p:spPr>
            <a:xfrm>
              <a:off x="8167776" y="4700750"/>
              <a:ext cx="138113" cy="138156"/>
            </a:xfrm>
            <a:custGeom>
              <a:avLst/>
              <a:gdLst/>
              <a:ahLst/>
              <a:cxnLst/>
              <a:rect l="l" t="t" r="r" b="b"/>
              <a:pathLst>
                <a:path w="3186" h="3187" extrusionOk="0">
                  <a:moveTo>
                    <a:pt x="1592" y="0"/>
                  </a:moveTo>
                  <a:cubicBezTo>
                    <a:pt x="713" y="0"/>
                    <a:pt x="0" y="713"/>
                    <a:pt x="0" y="1593"/>
                  </a:cubicBezTo>
                  <a:cubicBezTo>
                    <a:pt x="0" y="2473"/>
                    <a:pt x="713" y="3186"/>
                    <a:pt x="1592" y="3186"/>
                  </a:cubicBezTo>
                  <a:cubicBezTo>
                    <a:pt x="2472" y="3186"/>
                    <a:pt x="3186" y="2473"/>
                    <a:pt x="3186" y="1593"/>
                  </a:cubicBezTo>
                  <a:cubicBezTo>
                    <a:pt x="3186" y="713"/>
                    <a:pt x="2472" y="0"/>
                    <a:pt x="1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3"/>
            <p:cNvSpPr/>
            <p:nvPr/>
          </p:nvSpPr>
          <p:spPr>
            <a:xfrm>
              <a:off x="8207743" y="4740719"/>
              <a:ext cx="58176" cy="58219"/>
            </a:xfrm>
            <a:custGeom>
              <a:avLst/>
              <a:gdLst/>
              <a:ahLst/>
              <a:cxnLst/>
              <a:rect l="l" t="t" r="r" b="b"/>
              <a:pathLst>
                <a:path w="1342" h="1343" extrusionOk="0">
                  <a:moveTo>
                    <a:pt x="670" y="0"/>
                  </a:moveTo>
                  <a:cubicBezTo>
                    <a:pt x="300" y="0"/>
                    <a:pt x="0" y="301"/>
                    <a:pt x="0" y="671"/>
                  </a:cubicBezTo>
                  <a:cubicBezTo>
                    <a:pt x="0" y="1042"/>
                    <a:pt x="300" y="1342"/>
                    <a:pt x="670" y="1342"/>
                  </a:cubicBezTo>
                  <a:cubicBezTo>
                    <a:pt x="1042" y="1342"/>
                    <a:pt x="1342" y="1042"/>
                    <a:pt x="1342" y="671"/>
                  </a:cubicBezTo>
                  <a:cubicBezTo>
                    <a:pt x="1342" y="301"/>
                    <a:pt x="1042" y="0"/>
                    <a:pt x="6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166B8668-7080-FC6C-B712-AF5B0B47B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2932440" cy="51435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F62711-BD07-7979-1896-1824C9129053}"/>
              </a:ext>
            </a:extLst>
          </p:cNvPr>
          <p:cNvSpPr txBox="1"/>
          <p:nvPr/>
        </p:nvSpPr>
        <p:spPr>
          <a:xfrm>
            <a:off x="3139952" y="4777511"/>
            <a:ext cx="4381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(IoT Analytics, 2023) (AWS, 2023) (Adreani et al., 2023)</a:t>
            </a:r>
            <a:endParaRPr lang="en-GB" i="1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80422-745F-2368-ECED-A7B44B89E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4305" y="42652"/>
            <a:ext cx="7704000" cy="572700"/>
          </a:xfrm>
        </p:spPr>
        <p:txBody>
          <a:bodyPr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a Digital Twin in IoT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F3D92A-E779-C715-EFAB-92E310F2D564}"/>
              </a:ext>
            </a:extLst>
          </p:cNvPr>
          <p:cNvSpPr/>
          <p:nvPr/>
        </p:nvSpPr>
        <p:spPr>
          <a:xfrm>
            <a:off x="204992" y="713175"/>
            <a:ext cx="2906070" cy="5727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Physical Layer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CFB071-E6C4-1214-555C-1ECF48367D3D}"/>
              </a:ext>
            </a:extLst>
          </p:cNvPr>
          <p:cNvSpPr/>
          <p:nvPr/>
        </p:nvSpPr>
        <p:spPr>
          <a:xfrm>
            <a:off x="212895" y="3535363"/>
            <a:ext cx="2906070" cy="572700"/>
          </a:xfrm>
          <a:prstGeom prst="rect">
            <a:avLst/>
          </a:prstGeom>
          <a:solidFill>
            <a:srgbClr val="FBC9B3"/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Virtual Model Layer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C5F12F-4EE9-0FF2-FF11-8017086FE777}"/>
              </a:ext>
            </a:extLst>
          </p:cNvPr>
          <p:cNvSpPr/>
          <p:nvPr/>
        </p:nvSpPr>
        <p:spPr>
          <a:xfrm>
            <a:off x="204992" y="2562026"/>
            <a:ext cx="2906070" cy="572700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 Processing Layer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EEA499-59C6-1165-73E4-17C473130D46}"/>
              </a:ext>
            </a:extLst>
          </p:cNvPr>
          <p:cNvSpPr/>
          <p:nvPr/>
        </p:nvSpPr>
        <p:spPr>
          <a:xfrm>
            <a:off x="204992" y="1588689"/>
            <a:ext cx="2906070" cy="572700"/>
          </a:xfrm>
          <a:prstGeom prst="rect">
            <a:avLst/>
          </a:prstGeom>
          <a:solidFill>
            <a:srgbClr val="C2ECD9"/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Communication Layer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73CD8C-E004-D800-080E-48C01E941666}"/>
              </a:ext>
            </a:extLst>
          </p:cNvPr>
          <p:cNvSpPr/>
          <p:nvPr/>
        </p:nvSpPr>
        <p:spPr>
          <a:xfrm>
            <a:off x="204992" y="4440621"/>
            <a:ext cx="2906070" cy="518836"/>
          </a:xfrm>
          <a:prstGeom prst="rect">
            <a:avLst/>
          </a:prstGeom>
          <a:solidFill>
            <a:srgbClr val="C7B1FD"/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Application Layer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76778C-028A-7B29-4FA9-E5CFC75BA1AA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1658027" y="1285875"/>
            <a:ext cx="0" cy="30281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2D93C0F-36E8-C1C3-818C-89E3CD2AB572}"/>
              </a:ext>
            </a:extLst>
          </p:cNvPr>
          <p:cNvCxnSpPr>
            <a:stCxn id="8" idx="2"/>
            <a:endCxn id="7" idx="0"/>
          </p:cNvCxnSpPr>
          <p:nvPr/>
        </p:nvCxnSpPr>
        <p:spPr>
          <a:xfrm>
            <a:off x="1658027" y="2161389"/>
            <a:ext cx="0" cy="4006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2769822-8CD1-E5CB-41AF-A672F3C34C07}"/>
              </a:ext>
            </a:extLst>
          </p:cNvPr>
          <p:cNvCxnSpPr>
            <a:stCxn id="7" idx="2"/>
            <a:endCxn id="6" idx="0"/>
          </p:cNvCxnSpPr>
          <p:nvPr/>
        </p:nvCxnSpPr>
        <p:spPr>
          <a:xfrm>
            <a:off x="1658027" y="3134726"/>
            <a:ext cx="7903" cy="4006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2EBE899-8F84-46AE-2317-3503569251B1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 flipH="1">
            <a:off x="1658027" y="4108063"/>
            <a:ext cx="7903" cy="3325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42549F5B-8B08-C7C4-9058-51A0F661E7FA}"/>
              </a:ext>
            </a:extLst>
          </p:cNvPr>
          <p:cNvSpPr/>
          <p:nvPr/>
        </p:nvSpPr>
        <p:spPr>
          <a:xfrm>
            <a:off x="4085876" y="4430325"/>
            <a:ext cx="2808906" cy="529132"/>
          </a:xfrm>
          <a:prstGeom prst="rect">
            <a:avLst/>
          </a:prstGeom>
          <a:solidFill>
            <a:srgbClr val="C7B1FD"/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Dashboards, alerts, user controls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A10927B-DD53-78A0-549A-46E717E934C3}"/>
              </a:ext>
            </a:extLst>
          </p:cNvPr>
          <p:cNvSpPr/>
          <p:nvPr/>
        </p:nvSpPr>
        <p:spPr>
          <a:xfrm>
            <a:off x="4085876" y="3530934"/>
            <a:ext cx="2808906" cy="572700"/>
          </a:xfrm>
          <a:prstGeom prst="rect">
            <a:avLst/>
          </a:prstGeom>
          <a:solidFill>
            <a:srgbClr val="FBC9B3"/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Real-time digital system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E8A2C9A-8046-FB0D-DEC3-CEB317A5A6D6}"/>
              </a:ext>
            </a:extLst>
          </p:cNvPr>
          <p:cNvSpPr/>
          <p:nvPr/>
        </p:nvSpPr>
        <p:spPr>
          <a:xfrm>
            <a:off x="4085876" y="2522926"/>
            <a:ext cx="2808906" cy="572700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Edge and cloud computing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D57330-4004-00C6-7C5A-F3FB1E26790B}"/>
              </a:ext>
            </a:extLst>
          </p:cNvPr>
          <p:cNvSpPr/>
          <p:nvPr/>
        </p:nvSpPr>
        <p:spPr>
          <a:xfrm>
            <a:off x="4085876" y="1602997"/>
            <a:ext cx="2808908" cy="572700"/>
          </a:xfrm>
          <a:prstGeom prst="rect">
            <a:avLst/>
          </a:prstGeom>
          <a:solidFill>
            <a:srgbClr val="C2ECD9"/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MQTT, 5G, </a:t>
            </a:r>
            <a:r>
              <a:rPr lang="en-GB" dirty="0" err="1"/>
              <a:t>WiFi</a:t>
            </a:r>
            <a:endParaRPr lang="en-GB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F9DE8B9-3705-1972-ED78-9BD4CF895BA0}"/>
              </a:ext>
            </a:extLst>
          </p:cNvPr>
          <p:cNvSpPr/>
          <p:nvPr/>
        </p:nvSpPr>
        <p:spPr>
          <a:xfrm>
            <a:off x="4085876" y="713175"/>
            <a:ext cx="2808910" cy="572700"/>
          </a:xfrm>
          <a:prstGeom prst="rect">
            <a:avLst/>
          </a:prstGeom>
          <a:solidFill>
            <a:schemeClr val="accent2">
              <a:lumMod val="85000"/>
            </a:schemeClr>
          </a:solidFill>
          <a:ln>
            <a:solidFill>
              <a:srgbClr val="3D57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Sensors and devices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BF9FF97F-49C3-AED4-F341-0AC5C0BA4D28}"/>
              </a:ext>
            </a:extLst>
          </p:cNvPr>
          <p:cNvSpPr/>
          <p:nvPr/>
        </p:nvSpPr>
        <p:spPr>
          <a:xfrm>
            <a:off x="3346220" y="920725"/>
            <a:ext cx="504497" cy="167123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8C2963F0-563C-65DB-084D-37F6D1FDB80C}"/>
              </a:ext>
            </a:extLst>
          </p:cNvPr>
          <p:cNvSpPr/>
          <p:nvPr/>
        </p:nvSpPr>
        <p:spPr>
          <a:xfrm>
            <a:off x="3346220" y="1798025"/>
            <a:ext cx="504497" cy="167123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F14A844C-456A-E770-BD67-07F22E0CF1DB}"/>
              </a:ext>
            </a:extLst>
          </p:cNvPr>
          <p:cNvSpPr/>
          <p:nvPr/>
        </p:nvSpPr>
        <p:spPr>
          <a:xfrm>
            <a:off x="3346220" y="2798779"/>
            <a:ext cx="504497" cy="167123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B7082522-973F-7532-79A8-210D7914916C}"/>
              </a:ext>
            </a:extLst>
          </p:cNvPr>
          <p:cNvSpPr/>
          <p:nvPr/>
        </p:nvSpPr>
        <p:spPr>
          <a:xfrm>
            <a:off x="3346220" y="3733722"/>
            <a:ext cx="504497" cy="167123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A6CD2E17-3A86-BCC1-4275-297CB62E20C0}"/>
              </a:ext>
            </a:extLst>
          </p:cNvPr>
          <p:cNvSpPr/>
          <p:nvPr/>
        </p:nvSpPr>
        <p:spPr>
          <a:xfrm>
            <a:off x="3339640" y="4643409"/>
            <a:ext cx="504497" cy="167123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C03585-F560-DDAE-F1F9-B488B6E00E80}"/>
              </a:ext>
            </a:extLst>
          </p:cNvPr>
          <p:cNvSpPr txBox="1"/>
          <p:nvPr/>
        </p:nvSpPr>
        <p:spPr>
          <a:xfrm>
            <a:off x="2681423" y="4889225"/>
            <a:ext cx="2808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(Wang et al., 2023; IEEE, 2023)</a:t>
            </a:r>
            <a:endParaRPr lang="en-GB" sz="1200" i="1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37235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4B559-9024-5F75-860F-D10BBFDC8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353" y="66379"/>
            <a:ext cx="7704000" cy="572700"/>
          </a:xfrm>
        </p:spPr>
        <p:txBody>
          <a:bodyPr/>
          <a:lstStyle/>
          <a:p>
            <a:pPr algn="ctr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– Smart Manufacturing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65A9BD-BAFB-3637-5FE0-664647ADD824}"/>
              </a:ext>
            </a:extLst>
          </p:cNvPr>
          <p:cNvSpPr txBox="1"/>
          <p:nvPr/>
        </p:nvSpPr>
        <p:spPr>
          <a:xfrm>
            <a:off x="3013656" y="4784501"/>
            <a:ext cx="2202287" cy="314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GB" i="1" dirty="0" err="1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Yaacoub</a:t>
            </a:r>
            <a:r>
              <a:rPr lang="en-GB" i="1" dirty="0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et al., 2023)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5C2ED69-3149-01DD-D018-C27F5A4E0B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859109" y="964450"/>
            <a:ext cx="5415567" cy="3077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IoT sensors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track equipment performance on production lines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twins simulate workflows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enabling early fault detection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AI-integrated models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identify vibration or heat anomalies before failure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Result: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downtime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minimized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lifespan extended, and efficiency improved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BE96A4-CA9E-A161-172F-8D87C50F2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70" y="936762"/>
            <a:ext cx="2627291" cy="18677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88FCE1-9AE3-5778-5C30-665F58E95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70" y="3102187"/>
            <a:ext cx="2622810" cy="199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618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9A53C-0C57-E8A2-F475-721017593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B28E-5EE3-F9DA-D7B1-E2B7A2441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Challenges of Digital Twins in IoT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EC10B-A051-E9CA-EA55-2FB81D8D17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  <a:defRPr sz="1800"/>
            </a:pP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Risks :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Attacks on real systems.</a:t>
            </a:r>
          </a:p>
          <a:p>
            <a:pPr marL="139700" indent="0">
              <a:buNone/>
              <a:defRPr sz="1400" i="1">
                <a:solidFill>
                  <a:srgbClr val="646464"/>
                </a:solidFill>
              </a:defRPr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  <a:defRPr sz="1800"/>
            </a:pP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Computation demand :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Needed for large infrastructure.</a:t>
            </a:r>
          </a:p>
          <a:p>
            <a:pPr marL="139700" indent="0">
              <a:buNone/>
              <a:defRPr sz="1400" i="1">
                <a:solidFill>
                  <a:srgbClr val="646464"/>
                </a:solidFill>
              </a:defRPr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</a:p>
          <a:p>
            <a:pPr>
              <a:buFont typeface="Wingdings" panose="05000000000000000000" pitchFamily="2" charset="2"/>
              <a:buChar char="v"/>
              <a:defRPr sz="1800"/>
            </a:pP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Device interoperability :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Integration challenges with varying IoT standards.</a:t>
            </a:r>
          </a:p>
          <a:p>
            <a:pPr marL="139700" indent="0">
              <a:buNone/>
              <a:defRPr sz="1800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buFont typeface="Wingdings" panose="05000000000000000000" pitchFamily="2" charset="2"/>
              <a:buChar char="v"/>
              <a:defRPr sz="1800"/>
            </a:pP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Ethical concerns </a:t>
            </a:r>
            <a:r>
              <a:rPr lang="en-GB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GB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ith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AI-driven decisions.</a:t>
            </a:r>
          </a:p>
          <a:p>
            <a:pPr marL="139700" indent="0">
              <a:buNone/>
              <a:defRPr sz="1800"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7DFC4-0431-7A09-0E49-7211BBBC3E82}"/>
              </a:ext>
            </a:extLst>
          </p:cNvPr>
          <p:cNvSpPr txBox="1"/>
          <p:nvPr/>
        </p:nvSpPr>
        <p:spPr>
          <a:xfrm>
            <a:off x="2414789" y="4620280"/>
            <a:ext cx="3979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(SpringerLink, 2023) (</a:t>
            </a:r>
            <a:r>
              <a:rPr lang="en-GB" i="1" dirty="0" err="1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Lipsa</a:t>
            </a:r>
            <a:r>
              <a:rPr lang="en-GB" i="1" dirty="0">
                <a:solidFill>
                  <a:schemeClr val="tx1">
                    <a:lumMod val="6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Dash and Cengiz, 2024) (Reuters, 2024)</a:t>
            </a:r>
            <a:endParaRPr lang="en-GB" i="1" dirty="0">
              <a:solidFill>
                <a:schemeClr val="tx1">
                  <a:lumMod val="65000"/>
                </a:schemeClr>
              </a:solidFill>
            </a:endParaRPr>
          </a:p>
        </p:txBody>
      </p:sp>
      <p:pic>
        <p:nvPicPr>
          <p:cNvPr id="18" name="Picture 17" descr="A red and white triangle sign with a exclamation mark&#10;&#10;AI-generated content may be incorrect.">
            <a:extLst>
              <a:ext uri="{FF2B5EF4-FFF2-40B4-BE49-F238E27FC236}">
                <a16:creationId xmlns:a16="http://schemas.microsoft.com/office/drawing/2014/main" id="{064762F9-EC45-D08E-AE8D-14A0344D9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02691" y="144411"/>
            <a:ext cx="919842" cy="80865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2328FFA-4943-26D0-9E37-90F2998DE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73" y="3135232"/>
            <a:ext cx="2279561" cy="200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6795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BF834-BBF9-880D-391E-86E59EDB7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8A3AD-FF1C-B4C0-9BED-F9D2BE3B1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594" y="157344"/>
            <a:ext cx="7704000" cy="572700"/>
          </a:xfrm>
        </p:spPr>
        <p:txBody>
          <a:bodyPr/>
          <a:lstStyle/>
          <a:p>
            <a:r>
              <a:rPr lang="en-GB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 &amp; Career Relevance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7FF23F-BCB5-6152-AB79-729B74CC4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861934"/>
            <a:ext cx="7134895" cy="3137308"/>
          </a:xfrm>
        </p:spPr>
        <p:txBody>
          <a:bodyPr/>
          <a:lstStyle/>
          <a:p>
            <a:pPr marL="139700" indent="0">
              <a:buNone/>
            </a:pPr>
            <a:r>
              <a:rPr lang="en-GB" sz="16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twins transform static environments into intelligent, self-adaptive systems.</a:t>
            </a:r>
            <a:endParaRPr lang="en-GB" sz="16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rtl="0">
              <a:buNone/>
            </a:pPr>
            <a:endParaRPr lang="en-GB" sz="1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rtl="0">
              <a:buNone/>
            </a:pPr>
            <a:r>
              <a:rPr lang="en-GB" sz="16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600" b="1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Career Relevance:</a:t>
            </a:r>
            <a:endParaRPr lang="en-GB" sz="16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rtl="0">
              <a:buNone/>
            </a:pPr>
            <a:r>
              <a:rPr lang="en-GB" sz="16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Importance for cybersecurity and digital forensics students.</a:t>
            </a:r>
          </a:p>
          <a:p>
            <a:pPr rtl="0">
              <a:buFont typeface="Wingdings" panose="05000000000000000000" pitchFamily="2" charset="2"/>
              <a:buChar char="§"/>
            </a:pPr>
            <a:endParaRPr lang="en-GB" sz="16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rtl="0">
              <a:buNone/>
            </a:pPr>
            <a:r>
              <a:rPr lang="en-GB" sz="16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Need for secure, tamper-proof designs as digital twins integrate into critical infrastructure.</a:t>
            </a:r>
          </a:p>
          <a:p>
            <a:pPr marL="139700" indent="0" rtl="0">
              <a:buNone/>
            </a:pPr>
            <a:endParaRPr lang="en-GB" sz="16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 rtl="0">
              <a:buNone/>
            </a:pPr>
            <a:r>
              <a:rPr lang="en-GB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GB" sz="16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Future forensic analysis opportunities tracing virtual anomalies to physical counterparts.</a:t>
            </a:r>
            <a:endParaRPr lang="en-GB" sz="16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br>
              <a:rPr lang="en-GB" dirty="0"/>
            </a:b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35B592-B55A-81C1-D09C-112C32DE0CC1}"/>
              </a:ext>
            </a:extLst>
          </p:cNvPr>
          <p:cNvSpPr txBox="1"/>
          <p:nvPr/>
        </p:nvSpPr>
        <p:spPr>
          <a:xfrm>
            <a:off x="2524259" y="4835723"/>
            <a:ext cx="28397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 indent="0">
              <a:buNone/>
              <a:defRPr sz="1400" i="1">
                <a:solidFill>
                  <a:srgbClr val="646464"/>
                </a:solidFill>
              </a:defRPr>
            </a:pPr>
            <a:r>
              <a:rPr lang="en-GB" dirty="0"/>
              <a:t>(Sciullo et al., 2023)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75823F-FC87-5D3D-A52B-E5630B7ED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631" y="1537641"/>
            <a:ext cx="1868045" cy="1530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190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9" name="Google Shape;4569;p74"/>
          <p:cNvSpPr txBox="1">
            <a:spLocks noGrp="1"/>
          </p:cNvSpPr>
          <p:nvPr>
            <p:ph type="title"/>
          </p:nvPr>
        </p:nvSpPr>
        <p:spPr>
          <a:xfrm>
            <a:off x="538464" y="1559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References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70" name="Google Shape;4570;p74"/>
          <p:cNvSpPr txBox="1">
            <a:spLocks noGrp="1"/>
          </p:cNvSpPr>
          <p:nvPr>
            <p:ph type="body" idx="1"/>
          </p:nvPr>
        </p:nvSpPr>
        <p:spPr>
          <a:xfrm>
            <a:off x="767065" y="866128"/>
            <a:ext cx="7704000" cy="27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Adreani, L., Bellini, P., Fanfani, M., Nesi, P. and Pantaleo, G., 2023.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City Digital Twin Framework for Real-Time Multi-Data Integration and Wide Public Distribution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GB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arXiv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preprint arXiv:2309.13394. Available at: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https://arxiv.org/abs/2309.13394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[Accessed 22 Mar. 2025].</a:t>
            </a:r>
          </a:p>
          <a:p>
            <a:pPr>
              <a:buFont typeface="Wingdings" panose="05000000000000000000" pitchFamily="2" charset="2"/>
              <a:buChar char="v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AWS, 2023.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2023 year in review: digital twins on AWS for agile and resilient operations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[online] AWS IoT Blog. Available at: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https://aws.amazon.com/blogs/iot/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[Accessed 23 Mar. 2025].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IEEE, 2023.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Advances in Digital Twin Technology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[online] IEEE Innovation Spotlight. Available at: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https://innovate.ieee.org/innovation-spotlight/digital-twin-technology/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[Accessed 23 Mar. 2025].</a:t>
            </a:r>
          </a:p>
          <a:p>
            <a:pPr>
              <a:buFont typeface="Wingdings" panose="05000000000000000000" pitchFamily="2" charset="2"/>
              <a:buChar char="v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IoT Analytics, 2023.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 Digital Twin Applications and Their Benefits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[online] IoT Analytics. Available at: https://iot-analytics.com/6-main-digital-twin-applications-and-their-benefits/ [Accessed 25 Mar. 2025].</a:t>
            </a:r>
          </a:p>
          <a:p>
            <a:pPr>
              <a:buFont typeface="Wingdings" panose="05000000000000000000" pitchFamily="2" charset="2"/>
              <a:buChar char="v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Lipsa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Dash, R.K. and Cengiz, K., 2024.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Mitigating Security Threats for Digital Twin Platform: A Systematic Review with Future Scope and Research Challenges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International Journal of Electronics and Communication Systems (IJECS)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4(1). Available at: https://ejournal.radenintan.ac.id/index.php/IJECS/article/view/22279 [Accessed 25 Mar. 2025].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8">
          <a:extLst>
            <a:ext uri="{FF2B5EF4-FFF2-40B4-BE49-F238E27FC236}">
              <a16:creationId xmlns:a16="http://schemas.microsoft.com/office/drawing/2014/main" id="{F301B510-2D0C-396A-B781-9C1EA0802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9" name="Google Shape;4569;p74">
            <a:extLst>
              <a:ext uri="{FF2B5EF4-FFF2-40B4-BE49-F238E27FC236}">
                <a16:creationId xmlns:a16="http://schemas.microsoft.com/office/drawing/2014/main" id="{A7EE34D5-C530-0D29-8F58-120325005B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8464" y="1559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References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70" name="Google Shape;4570;p74">
            <a:extLst>
              <a:ext uri="{FF2B5EF4-FFF2-40B4-BE49-F238E27FC236}">
                <a16:creationId xmlns:a16="http://schemas.microsoft.com/office/drawing/2014/main" id="{53C5C0AA-A53E-7AEC-08C4-6A71E48932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88089" y="819062"/>
            <a:ext cx="7704000" cy="37193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Reuters, 2024.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Avoiding growing pains in the development and use of digital twins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[online] Reuters. Available at: https://www.reuters.com/legal/legalindustry/avoiding-growing-pains-development-use-digital-twins-2024-08-20/ [Accessed 27 Mar. 2025].</a:t>
            </a:r>
          </a:p>
          <a:p>
            <a:pPr>
              <a:buFont typeface="Wingdings" panose="05000000000000000000" pitchFamily="2" charset="2"/>
              <a:buChar char="v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Sciullo, L., De Marchi, A., Trotta, A., Montori, F., </a:t>
            </a:r>
            <a:r>
              <a:rPr lang="en-GB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Bononi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L. and Di Felice, M., 2023.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Relativistic Digital Twin: Bringing the IoT to the Future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GB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arXiv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preprint arXiv:2301.07390. Available at: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https://arxiv.org/abs/2301.07390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[Accessed 30 Mar. 2025].</a:t>
            </a:r>
          </a:p>
          <a:p>
            <a:pPr>
              <a:buFont typeface="Wingdings" panose="05000000000000000000" pitchFamily="2" charset="2"/>
              <a:buChar char="v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SpringerLink, 2023.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Digital Twins for IoT Security Management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In: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Advances in Intelligent Systems and Computing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[online] Available at: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https://link.springer.com/chapter/10.1007/978-3-031-37586-6_9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[Accessed 07 Apr. 2025].</a:t>
            </a:r>
          </a:p>
          <a:p>
            <a:pPr>
              <a:buFont typeface="Wingdings" panose="05000000000000000000" pitchFamily="2" charset="2"/>
              <a:buChar char="v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Wang, Y., Su, Z., Guo, S., Dai, M., Luan, T.H. and Liu, Y., 2023. </a:t>
            </a:r>
            <a:r>
              <a:rPr lang="en-GB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Survey on Digital Twins: Architecture, Enabling Technologies, Security and Privacy, and Future Prospects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GB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arXiv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preprint arXiv:2301.13350. Available at: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https://arxiv.org/abs/2301.13350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[</a:t>
            </a:r>
            <a:r>
              <a:rPr lang="en-GB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Accessed 09 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Apr. 2025].</a:t>
            </a:r>
          </a:p>
        </p:txBody>
      </p:sp>
    </p:spTree>
    <p:extLst>
      <p:ext uri="{BB962C8B-B14F-4D97-AF65-F5344CB8AC3E}">
        <p14:creationId xmlns:p14="http://schemas.microsoft.com/office/powerpoint/2010/main" val="215990055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Programmable Logic Controller (PLC) by Slidesgo">
  <a:themeElements>
    <a:clrScheme name="Simple Light">
      <a:dk1>
        <a:srgbClr val="FFFFFF"/>
      </a:dk1>
      <a:lt1>
        <a:srgbClr val="003C6F"/>
      </a:lt1>
      <a:dk2>
        <a:srgbClr val="002448"/>
      </a:dk2>
      <a:lt2>
        <a:srgbClr val="0054AC"/>
      </a:lt2>
      <a:accent1>
        <a:srgbClr val="02FB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2FB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866</Words>
  <Application>Microsoft Office PowerPoint</Application>
  <PresentationFormat>On-screen Show (16:9)</PresentationFormat>
  <Paragraphs>78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Nunito Light</vt:lpstr>
      <vt:lpstr>Wingdings</vt:lpstr>
      <vt:lpstr>Roboto Mono</vt:lpstr>
      <vt:lpstr>Arial</vt:lpstr>
      <vt:lpstr>Times New Roman</vt:lpstr>
      <vt:lpstr>Golos Text</vt:lpstr>
      <vt:lpstr>Calibri</vt:lpstr>
      <vt:lpstr>Programmable Logic Controller (PLC) by Slidesgo</vt:lpstr>
      <vt:lpstr>Digital Twins in IoT: Bridging the Physical and Digital Worlds</vt:lpstr>
      <vt:lpstr>Introduction to Digital Twins</vt:lpstr>
      <vt:lpstr>Why Digital Twins Matter in IoT</vt:lpstr>
      <vt:lpstr>Architecture of a Digital Twin in IoT</vt:lpstr>
      <vt:lpstr>Case Study – Smart Manufacturing</vt:lpstr>
      <vt:lpstr>Challenges of Digital Twins in IoT</vt:lpstr>
      <vt:lpstr>Conclusion &amp; Career Relevance</vt:lpstr>
      <vt:lpstr>References</vt:lpstr>
      <vt:lpstr>References</vt:lpstr>
      <vt:lpstr>Thank You For Listening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sahifa syed</dc:creator>
  <cp:lastModifiedBy>sahifa syed</cp:lastModifiedBy>
  <cp:revision>4</cp:revision>
  <dcterms:modified xsi:type="dcterms:W3CDTF">2025-04-28T15:29:07Z</dcterms:modified>
</cp:coreProperties>
</file>